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5715000" type="screen16x10"/>
  <p:notesSz cx="6858000" cy="9144000"/>
  <p:embeddedFontLst>
    <p:embeddedFont>
      <p:font typeface="Bitter" panose="020B0604020202020204" charset="0"/>
      <p:regular r:id="rId31"/>
      <p:bold r:id="rId32"/>
      <p:italic r:id="rId33"/>
    </p:embeddedFont>
    <p:embeddedFont>
      <p:font typeface="Calibri" panose="020F0502020204030204" pitchFamily="3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Poppins ExtraBold" panose="020B0604020202020204" charset="0"/>
      <p:bold r:id="rId42"/>
      <p:boldItalic r:id="rId43"/>
    </p:embeddedFont>
    <p:embeddedFont>
      <p:font typeface="Poppins SemiBold" panose="020B0604020202020204" charset="0"/>
      <p:regular r:id="rId44"/>
      <p:bold r:id="rId45"/>
      <p:italic r:id="rId46"/>
      <p:boldItalic r:id="rId47"/>
    </p:embeddedFont>
    <p:embeddedFont>
      <p:font typeface="Rockwell" panose="020606030202050204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071C35-5A4A-4CF4-A8CB-1BCEB77B2879}">
  <a:tblStyle styleId="{C4071C35-5A4A-4CF4-A8CB-1BCEB77B28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49" autoAdjust="0"/>
  </p:normalViewPr>
  <p:slideViewPr>
    <p:cSldViewPr snapToGrid="0">
      <p:cViewPr varScale="1">
        <p:scale>
          <a:sx n="88" d="100"/>
          <a:sy n="88" d="100"/>
        </p:scale>
        <p:origin x="725" y="77"/>
      </p:cViewPr>
      <p:guideLst/>
    </p:cSldViewPr>
  </p:slideViewPr>
  <p:outlineViewPr>
    <p:cViewPr>
      <p:scale>
        <a:sx n="33" d="100"/>
        <a:sy n="33" d="100"/>
      </p:scale>
      <p:origin x="0" y="-4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99CEB817-FA34-4624-A928-8E3D3FC6CC41}"/>
    <pc:docChg chg="modSld">
      <pc:chgData name="Doyle, Maggie - Division of Academic Program Standards" userId="ec05bd37-6ff4-4486-b69e-28175b6d77b4" providerId="ADAL" clId="{99CEB817-FA34-4624-A928-8E3D3FC6CC41}" dt="2020-08-17T18:05:18.263" v="23" actId="6549"/>
      <pc:docMkLst>
        <pc:docMk/>
      </pc:docMkLst>
      <pc:sldChg chg="modNotesTx">
        <pc:chgData name="Doyle, Maggie - Division of Academic Program Standards" userId="ec05bd37-6ff4-4486-b69e-28175b6d77b4" providerId="ADAL" clId="{99CEB817-FA34-4624-A928-8E3D3FC6CC41}" dt="2020-08-17T18:03:10.088" v="0" actId="6549"/>
        <pc:sldMkLst>
          <pc:docMk/>
          <pc:sldMk cId="0" sldId="256"/>
        </pc:sldMkLst>
      </pc:sldChg>
      <pc:sldChg chg="modNotesTx">
        <pc:chgData name="Doyle, Maggie - Division of Academic Program Standards" userId="ec05bd37-6ff4-4486-b69e-28175b6d77b4" providerId="ADAL" clId="{99CEB817-FA34-4624-A928-8E3D3FC6CC41}" dt="2020-08-17T18:03:17.581" v="1" actId="6549"/>
        <pc:sldMkLst>
          <pc:docMk/>
          <pc:sldMk cId="0" sldId="257"/>
        </pc:sldMkLst>
      </pc:sldChg>
      <pc:sldChg chg="modNotesTx">
        <pc:chgData name="Doyle, Maggie - Division of Academic Program Standards" userId="ec05bd37-6ff4-4486-b69e-28175b6d77b4" providerId="ADAL" clId="{99CEB817-FA34-4624-A928-8E3D3FC6CC41}" dt="2020-08-17T18:03:21.359" v="2" actId="6549"/>
        <pc:sldMkLst>
          <pc:docMk/>
          <pc:sldMk cId="0" sldId="258"/>
        </pc:sldMkLst>
      </pc:sldChg>
      <pc:sldChg chg="modNotesTx">
        <pc:chgData name="Doyle, Maggie - Division of Academic Program Standards" userId="ec05bd37-6ff4-4486-b69e-28175b6d77b4" providerId="ADAL" clId="{99CEB817-FA34-4624-A928-8E3D3FC6CC41}" dt="2020-08-17T18:03:27.574" v="3" actId="6549"/>
        <pc:sldMkLst>
          <pc:docMk/>
          <pc:sldMk cId="0" sldId="259"/>
        </pc:sldMkLst>
      </pc:sldChg>
      <pc:sldChg chg="modNotesTx">
        <pc:chgData name="Doyle, Maggie - Division of Academic Program Standards" userId="ec05bd37-6ff4-4486-b69e-28175b6d77b4" providerId="ADAL" clId="{99CEB817-FA34-4624-A928-8E3D3FC6CC41}" dt="2020-08-17T18:03:35.816" v="4" actId="6549"/>
        <pc:sldMkLst>
          <pc:docMk/>
          <pc:sldMk cId="0" sldId="260"/>
        </pc:sldMkLst>
      </pc:sldChg>
      <pc:sldChg chg="modNotesTx">
        <pc:chgData name="Doyle, Maggie - Division of Academic Program Standards" userId="ec05bd37-6ff4-4486-b69e-28175b6d77b4" providerId="ADAL" clId="{99CEB817-FA34-4624-A928-8E3D3FC6CC41}" dt="2020-08-17T18:03:41.245" v="5" actId="6549"/>
        <pc:sldMkLst>
          <pc:docMk/>
          <pc:sldMk cId="0" sldId="261"/>
        </pc:sldMkLst>
      </pc:sldChg>
      <pc:sldChg chg="modNotesTx">
        <pc:chgData name="Doyle, Maggie - Division of Academic Program Standards" userId="ec05bd37-6ff4-4486-b69e-28175b6d77b4" providerId="ADAL" clId="{99CEB817-FA34-4624-A928-8E3D3FC6CC41}" dt="2020-08-17T18:03:47.513" v="6" actId="6549"/>
        <pc:sldMkLst>
          <pc:docMk/>
          <pc:sldMk cId="0" sldId="262"/>
        </pc:sldMkLst>
      </pc:sldChg>
      <pc:sldChg chg="modNotesTx">
        <pc:chgData name="Doyle, Maggie - Division of Academic Program Standards" userId="ec05bd37-6ff4-4486-b69e-28175b6d77b4" providerId="ADAL" clId="{99CEB817-FA34-4624-A928-8E3D3FC6CC41}" dt="2020-08-17T18:03:51.089" v="7" actId="6549"/>
        <pc:sldMkLst>
          <pc:docMk/>
          <pc:sldMk cId="0" sldId="263"/>
        </pc:sldMkLst>
      </pc:sldChg>
      <pc:sldChg chg="modNotesTx">
        <pc:chgData name="Doyle, Maggie - Division of Academic Program Standards" userId="ec05bd37-6ff4-4486-b69e-28175b6d77b4" providerId="ADAL" clId="{99CEB817-FA34-4624-A928-8E3D3FC6CC41}" dt="2020-08-17T18:03:54.479" v="8" actId="6549"/>
        <pc:sldMkLst>
          <pc:docMk/>
          <pc:sldMk cId="0" sldId="264"/>
        </pc:sldMkLst>
      </pc:sldChg>
      <pc:sldChg chg="modNotesTx">
        <pc:chgData name="Doyle, Maggie - Division of Academic Program Standards" userId="ec05bd37-6ff4-4486-b69e-28175b6d77b4" providerId="ADAL" clId="{99CEB817-FA34-4624-A928-8E3D3FC6CC41}" dt="2020-08-17T18:04:00.443" v="9" actId="6549"/>
        <pc:sldMkLst>
          <pc:docMk/>
          <pc:sldMk cId="0" sldId="265"/>
        </pc:sldMkLst>
      </pc:sldChg>
      <pc:sldChg chg="modNotesTx">
        <pc:chgData name="Doyle, Maggie - Division of Academic Program Standards" userId="ec05bd37-6ff4-4486-b69e-28175b6d77b4" providerId="ADAL" clId="{99CEB817-FA34-4624-A928-8E3D3FC6CC41}" dt="2020-08-17T18:04:07.128" v="10" actId="6549"/>
        <pc:sldMkLst>
          <pc:docMk/>
          <pc:sldMk cId="0" sldId="266"/>
        </pc:sldMkLst>
      </pc:sldChg>
      <pc:sldChg chg="modNotesTx">
        <pc:chgData name="Doyle, Maggie - Division of Academic Program Standards" userId="ec05bd37-6ff4-4486-b69e-28175b6d77b4" providerId="ADAL" clId="{99CEB817-FA34-4624-A928-8E3D3FC6CC41}" dt="2020-08-17T18:04:14.451" v="11" actId="6549"/>
        <pc:sldMkLst>
          <pc:docMk/>
          <pc:sldMk cId="0" sldId="267"/>
        </pc:sldMkLst>
      </pc:sldChg>
      <pc:sldChg chg="modNotesTx">
        <pc:chgData name="Doyle, Maggie - Division of Academic Program Standards" userId="ec05bd37-6ff4-4486-b69e-28175b6d77b4" providerId="ADAL" clId="{99CEB817-FA34-4624-A928-8E3D3FC6CC41}" dt="2020-08-17T18:04:20.428" v="12" actId="6549"/>
        <pc:sldMkLst>
          <pc:docMk/>
          <pc:sldMk cId="0" sldId="268"/>
        </pc:sldMkLst>
      </pc:sldChg>
      <pc:sldChg chg="modNotesTx">
        <pc:chgData name="Doyle, Maggie - Division of Academic Program Standards" userId="ec05bd37-6ff4-4486-b69e-28175b6d77b4" providerId="ADAL" clId="{99CEB817-FA34-4624-A928-8E3D3FC6CC41}" dt="2020-08-17T18:04:27.843" v="14" actId="6549"/>
        <pc:sldMkLst>
          <pc:docMk/>
          <pc:sldMk cId="0" sldId="269"/>
        </pc:sldMkLst>
      </pc:sldChg>
      <pc:sldChg chg="modNotesTx">
        <pc:chgData name="Doyle, Maggie - Division of Academic Program Standards" userId="ec05bd37-6ff4-4486-b69e-28175b6d77b4" providerId="ADAL" clId="{99CEB817-FA34-4624-A928-8E3D3FC6CC41}" dt="2020-08-17T18:04:33.850" v="15" actId="6549"/>
        <pc:sldMkLst>
          <pc:docMk/>
          <pc:sldMk cId="0" sldId="270"/>
        </pc:sldMkLst>
      </pc:sldChg>
      <pc:sldChg chg="modNotesTx">
        <pc:chgData name="Doyle, Maggie - Division of Academic Program Standards" userId="ec05bd37-6ff4-4486-b69e-28175b6d77b4" providerId="ADAL" clId="{99CEB817-FA34-4624-A928-8E3D3FC6CC41}" dt="2020-08-17T18:04:41.843" v="16" actId="6549"/>
        <pc:sldMkLst>
          <pc:docMk/>
          <pc:sldMk cId="0" sldId="271"/>
        </pc:sldMkLst>
      </pc:sldChg>
      <pc:sldChg chg="modNotesTx">
        <pc:chgData name="Doyle, Maggie - Division of Academic Program Standards" userId="ec05bd37-6ff4-4486-b69e-28175b6d77b4" providerId="ADAL" clId="{99CEB817-FA34-4624-A928-8E3D3FC6CC41}" dt="2020-08-17T18:04:50.281" v="17" actId="6549"/>
        <pc:sldMkLst>
          <pc:docMk/>
          <pc:sldMk cId="0" sldId="272"/>
        </pc:sldMkLst>
      </pc:sldChg>
      <pc:sldChg chg="modNotesTx">
        <pc:chgData name="Doyle, Maggie - Division of Academic Program Standards" userId="ec05bd37-6ff4-4486-b69e-28175b6d77b4" providerId="ADAL" clId="{99CEB817-FA34-4624-A928-8E3D3FC6CC41}" dt="2020-08-17T18:04:56.881" v="18" actId="6549"/>
        <pc:sldMkLst>
          <pc:docMk/>
          <pc:sldMk cId="0" sldId="273"/>
        </pc:sldMkLst>
      </pc:sldChg>
      <pc:sldChg chg="modNotesTx">
        <pc:chgData name="Doyle, Maggie - Division of Academic Program Standards" userId="ec05bd37-6ff4-4486-b69e-28175b6d77b4" providerId="ADAL" clId="{99CEB817-FA34-4624-A928-8E3D3FC6CC41}" dt="2020-08-17T18:05:01.031" v="19" actId="6549"/>
        <pc:sldMkLst>
          <pc:docMk/>
          <pc:sldMk cId="0" sldId="274"/>
        </pc:sldMkLst>
      </pc:sldChg>
      <pc:sldChg chg="modNotesTx">
        <pc:chgData name="Doyle, Maggie - Division of Academic Program Standards" userId="ec05bd37-6ff4-4486-b69e-28175b6d77b4" providerId="ADAL" clId="{99CEB817-FA34-4624-A928-8E3D3FC6CC41}" dt="2020-08-17T18:05:04.558" v="20" actId="6549"/>
        <pc:sldMkLst>
          <pc:docMk/>
          <pc:sldMk cId="0" sldId="275"/>
        </pc:sldMkLst>
      </pc:sldChg>
      <pc:sldChg chg="modNotesTx">
        <pc:chgData name="Doyle, Maggie - Division of Academic Program Standards" userId="ec05bd37-6ff4-4486-b69e-28175b6d77b4" providerId="ADAL" clId="{99CEB817-FA34-4624-A928-8E3D3FC6CC41}" dt="2020-08-17T18:05:10.020" v="21" actId="6549"/>
        <pc:sldMkLst>
          <pc:docMk/>
          <pc:sldMk cId="0" sldId="276"/>
        </pc:sldMkLst>
      </pc:sldChg>
      <pc:sldChg chg="modNotesTx">
        <pc:chgData name="Doyle, Maggie - Division of Academic Program Standards" userId="ec05bd37-6ff4-4486-b69e-28175b6d77b4" providerId="ADAL" clId="{99CEB817-FA34-4624-A928-8E3D3FC6CC41}" dt="2020-08-17T18:05:14.557" v="22" actId="6549"/>
        <pc:sldMkLst>
          <pc:docMk/>
          <pc:sldMk cId="0" sldId="277"/>
        </pc:sldMkLst>
      </pc:sldChg>
      <pc:sldChg chg="modNotesTx">
        <pc:chgData name="Doyle, Maggie - Division of Academic Program Standards" userId="ec05bd37-6ff4-4486-b69e-28175b6d77b4" providerId="ADAL" clId="{99CEB817-FA34-4624-A928-8E3D3FC6CC41}" dt="2020-08-17T18:05:18.263" v="23" actId="6549"/>
        <pc:sldMkLst>
          <pc:docMk/>
          <pc:sldMk cId="0" sldId="278"/>
        </pc:sldMkLst>
      </pc:sldChg>
    </pc:docChg>
  </pc:docChgLst>
  <pc:docChgLst>
    <pc:chgData name="Doyle, Maggie - Division of Academic Program Standards" userId="ec05bd37-6ff4-4486-b69e-28175b6d77b4" providerId="ADAL" clId="{10C5BB18-AEF1-4342-BBC3-A98DB9D15041}"/>
    <pc:docChg chg="undo custSel modSld">
      <pc:chgData name="Doyle, Maggie - Division of Academic Program Standards" userId="ec05bd37-6ff4-4486-b69e-28175b6d77b4" providerId="ADAL" clId="{10C5BB18-AEF1-4342-BBC3-A98DB9D15041}" dt="2020-07-30T13:57:51.589" v="1987"/>
      <pc:docMkLst>
        <pc:docMk/>
      </pc:docMkLst>
      <pc:sldChg chg="addSp modSp">
        <pc:chgData name="Doyle, Maggie - Division of Academic Program Standards" userId="ec05bd37-6ff4-4486-b69e-28175b6d77b4" providerId="ADAL" clId="{10C5BB18-AEF1-4342-BBC3-A98DB9D15041}" dt="2020-07-30T13:55:53.497" v="1949" actId="1076"/>
        <pc:sldMkLst>
          <pc:docMk/>
          <pc:sldMk cId="0" sldId="256"/>
        </pc:sldMkLst>
        <pc:spChg chg="add mod">
          <ac:chgData name="Doyle, Maggie - Division of Academic Program Standards" userId="ec05bd37-6ff4-4486-b69e-28175b6d77b4" providerId="ADAL" clId="{10C5BB18-AEF1-4342-BBC3-A98DB9D15041}" dt="2020-07-20T16:52:53.429" v="1857" actId="14430"/>
          <ac:spMkLst>
            <pc:docMk/>
            <pc:sldMk cId="0" sldId="256"/>
            <ac:spMk id="2" creationId="{C674B9D0-C2E5-4F92-9B00-7AB1BB39277A}"/>
          </ac:spMkLst>
        </pc:spChg>
        <pc:spChg chg="mod">
          <ac:chgData name="Doyle, Maggie - Division of Academic Program Standards" userId="ec05bd37-6ff4-4486-b69e-28175b6d77b4" providerId="ADAL" clId="{10C5BB18-AEF1-4342-BBC3-A98DB9D15041}" dt="2020-07-20T16:39:06.518" v="1" actId="962"/>
          <ac:spMkLst>
            <pc:docMk/>
            <pc:sldMk cId="0" sldId="256"/>
            <ac:spMk id="278" creationId="{00000000-0000-0000-0000-000000000000}"/>
          </ac:spMkLst>
        </pc:spChg>
        <pc:picChg chg="add mod">
          <ac:chgData name="Doyle, Maggie - Division of Academic Program Standards" userId="ec05bd37-6ff4-4486-b69e-28175b6d77b4" providerId="ADAL" clId="{10C5BB18-AEF1-4342-BBC3-A98DB9D15041}" dt="2020-07-30T13:55:53.497" v="1949" actId="1076"/>
          <ac:picMkLst>
            <pc:docMk/>
            <pc:sldMk cId="0" sldId="256"/>
            <ac:picMk id="8" creationId="{F8335973-6D7A-4F46-942A-2BAB4526EB54}"/>
          </ac:picMkLst>
        </pc:picChg>
        <pc:picChg chg="mod">
          <ac:chgData name="Doyle, Maggie - Division of Academic Program Standards" userId="ec05bd37-6ff4-4486-b69e-28175b6d77b4" providerId="ADAL" clId="{10C5BB18-AEF1-4342-BBC3-A98DB9D15041}" dt="2020-07-20T16:39:02.312" v="0" actId="962"/>
          <ac:picMkLst>
            <pc:docMk/>
            <pc:sldMk cId="0" sldId="256"/>
            <ac:picMk id="277" creationId="{00000000-0000-0000-0000-000000000000}"/>
          </ac:picMkLst>
        </pc:picChg>
        <pc:picChg chg="mod">
          <ac:chgData name="Doyle, Maggie - Division of Academic Program Standards" userId="ec05bd37-6ff4-4486-b69e-28175b6d77b4" providerId="ADAL" clId="{10C5BB18-AEF1-4342-BBC3-A98DB9D15041}" dt="2020-07-20T16:39:09.483" v="2" actId="962"/>
          <ac:picMkLst>
            <pc:docMk/>
            <pc:sldMk cId="0" sldId="256"/>
            <ac:picMk id="279" creationId="{00000000-0000-0000-0000-000000000000}"/>
          </ac:picMkLst>
        </pc:picChg>
        <pc:picChg chg="mod">
          <ac:chgData name="Doyle, Maggie - Division of Academic Program Standards" userId="ec05bd37-6ff4-4486-b69e-28175b6d77b4" providerId="ADAL" clId="{10C5BB18-AEF1-4342-BBC3-A98DB9D15041}" dt="2020-07-20T16:39:17.054" v="50"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10C5BB18-AEF1-4342-BBC3-A98DB9D15041}" dt="2020-07-30T13:56:52.183" v="1963"/>
        <pc:sldMkLst>
          <pc:docMk/>
          <pc:sldMk cId="0" sldId="257"/>
        </pc:sldMkLst>
        <pc:spChg chg="add mod">
          <ac:chgData name="Doyle, Maggie - Division of Academic Program Standards" userId="ec05bd37-6ff4-4486-b69e-28175b6d77b4" providerId="ADAL" clId="{10C5BB18-AEF1-4342-BBC3-A98DB9D15041}" dt="2020-07-20T16:53:25.984" v="1882" actId="14430"/>
          <ac:spMkLst>
            <pc:docMk/>
            <pc:sldMk cId="0" sldId="257"/>
            <ac:spMk id="2" creationId="{099492E7-979E-4E58-9584-88B4BC575977}"/>
          </ac:spMkLst>
        </pc:spChg>
        <pc:spChg chg="mod">
          <ac:chgData name="Doyle, Maggie - Division of Academic Program Standards" userId="ec05bd37-6ff4-4486-b69e-28175b6d77b4" providerId="ADAL" clId="{10C5BB18-AEF1-4342-BBC3-A98DB9D15041}" dt="2020-07-20T16:39:51.727" v="264" actId="962"/>
          <ac:spMkLst>
            <pc:docMk/>
            <pc:sldMk cId="0" sldId="257"/>
            <ac:spMk id="290" creationId="{00000000-0000-0000-0000-000000000000}"/>
          </ac:spMkLst>
        </pc:spChg>
        <pc:spChg chg="mod">
          <ac:chgData name="Doyle, Maggie - Division of Academic Program Standards" userId="ec05bd37-6ff4-4486-b69e-28175b6d77b4" providerId="ADAL" clId="{10C5BB18-AEF1-4342-BBC3-A98DB9D15041}" dt="2020-07-20T16:40:28.537" v="513" actId="962"/>
          <ac:spMkLst>
            <pc:docMk/>
            <pc:sldMk cId="0" sldId="257"/>
            <ac:spMk id="291" creationId="{00000000-0000-0000-0000-000000000000}"/>
          </ac:spMkLst>
        </pc:spChg>
        <pc:graphicFrameChg chg="modGraphic">
          <ac:chgData name="Doyle, Maggie - Division of Academic Program Standards" userId="ec05bd37-6ff4-4486-b69e-28175b6d77b4" providerId="ADAL" clId="{10C5BB18-AEF1-4342-BBC3-A98DB9D15041}" dt="2020-07-20T16:51:27.499" v="1831"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10C5BB18-AEF1-4342-BBC3-A98DB9D15041}" dt="2020-07-30T13:56:52.183" v="1963"/>
          <ac:picMkLst>
            <pc:docMk/>
            <pc:sldMk cId="0" sldId="257"/>
            <ac:picMk id="9" creationId="{C35B51D3-80C2-460B-B6FB-C58BAF368A71}"/>
          </ac:picMkLst>
        </pc:picChg>
      </pc:sldChg>
      <pc:sldChg chg="addSp modSp">
        <pc:chgData name="Doyle, Maggie - Division of Academic Program Standards" userId="ec05bd37-6ff4-4486-b69e-28175b6d77b4" providerId="ADAL" clId="{10C5BB18-AEF1-4342-BBC3-A98DB9D15041}" dt="2020-07-30T13:55:56.414" v="1950"/>
        <pc:sldMkLst>
          <pc:docMk/>
          <pc:sldMk cId="0" sldId="258"/>
        </pc:sldMkLst>
        <pc:spChg chg="add mod">
          <ac:chgData name="Doyle, Maggie - Division of Academic Program Standards" userId="ec05bd37-6ff4-4486-b69e-28175b6d77b4" providerId="ADAL" clId="{10C5BB18-AEF1-4342-BBC3-A98DB9D15041}" dt="2020-07-20T16:53:35.353" v="1888" actId="14430"/>
          <ac:spMkLst>
            <pc:docMk/>
            <pc:sldMk cId="0" sldId="258"/>
            <ac:spMk id="2" creationId="{0974B9C5-9490-41C9-A98A-9D903C7530F0}"/>
          </ac:spMkLst>
        </pc:spChg>
        <pc:spChg chg="mod">
          <ac:chgData name="Doyle, Maggie - Division of Academic Program Standards" userId="ec05bd37-6ff4-4486-b69e-28175b6d77b4" providerId="ADAL" clId="{10C5BB18-AEF1-4342-BBC3-A98DB9D15041}" dt="2020-07-20T16:40:56.565" v="515" actId="962"/>
          <ac:spMkLst>
            <pc:docMk/>
            <pc:sldMk cId="0" sldId="258"/>
            <ac:spMk id="298" creationId="{00000000-0000-0000-0000-000000000000}"/>
          </ac:spMkLst>
        </pc:spChg>
        <pc:picChg chg="add">
          <ac:chgData name="Doyle, Maggie - Division of Academic Program Standards" userId="ec05bd37-6ff4-4486-b69e-28175b6d77b4" providerId="ADAL" clId="{10C5BB18-AEF1-4342-BBC3-A98DB9D15041}" dt="2020-07-30T13:55:56.414" v="1950"/>
          <ac:picMkLst>
            <pc:docMk/>
            <pc:sldMk cId="0" sldId="258"/>
            <ac:picMk id="9" creationId="{42A7CFEA-A669-4B1D-AF26-49CA2520B4C8}"/>
          </ac:picMkLst>
        </pc:picChg>
        <pc:picChg chg="mod">
          <ac:chgData name="Doyle, Maggie - Division of Academic Program Standards" userId="ec05bd37-6ff4-4486-b69e-28175b6d77b4" providerId="ADAL" clId="{10C5BB18-AEF1-4342-BBC3-A98DB9D15041}" dt="2020-07-20T16:40:53.991" v="514" actId="962"/>
          <ac:picMkLst>
            <pc:docMk/>
            <pc:sldMk cId="0" sldId="258"/>
            <ac:picMk id="297" creationId="{00000000-0000-0000-0000-000000000000}"/>
          </ac:picMkLst>
        </pc:picChg>
        <pc:picChg chg="mod">
          <ac:chgData name="Doyle, Maggie - Division of Academic Program Standards" userId="ec05bd37-6ff4-4486-b69e-28175b6d77b4" providerId="ADAL" clId="{10C5BB18-AEF1-4342-BBC3-A98DB9D15041}" dt="2020-07-20T16:40:59.307" v="516" actId="962"/>
          <ac:picMkLst>
            <pc:docMk/>
            <pc:sldMk cId="0" sldId="258"/>
            <ac:picMk id="300" creationId="{00000000-0000-0000-0000-000000000000}"/>
          </ac:picMkLst>
        </pc:picChg>
        <pc:picChg chg="mod">
          <ac:chgData name="Doyle, Maggie - Division of Academic Program Standards" userId="ec05bd37-6ff4-4486-b69e-28175b6d77b4" providerId="ADAL" clId="{10C5BB18-AEF1-4342-BBC3-A98DB9D15041}" dt="2020-07-20T16:41:06.592" v="564"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10C5BB18-AEF1-4342-BBC3-A98DB9D15041}" dt="2020-07-30T13:57:02.159" v="1969" actId="20577"/>
        <pc:sldMkLst>
          <pc:docMk/>
          <pc:sldMk cId="0" sldId="259"/>
        </pc:sldMkLst>
        <pc:spChg chg="mod">
          <ac:chgData name="Doyle, Maggie - Division of Academic Program Standards" userId="ec05bd37-6ff4-4486-b69e-28175b6d77b4" providerId="ADAL" clId="{10C5BB18-AEF1-4342-BBC3-A98DB9D15041}" dt="2020-07-30T13:57:02.159" v="1969" actId="20577"/>
          <ac:spMkLst>
            <pc:docMk/>
            <pc:sldMk cId="0" sldId="259"/>
            <ac:spMk id="310" creationId="{00000000-0000-0000-0000-000000000000}"/>
          </ac:spMkLst>
        </pc:spChg>
        <pc:picChg chg="add">
          <ac:chgData name="Doyle, Maggie - Division of Academic Program Standards" userId="ec05bd37-6ff4-4486-b69e-28175b6d77b4" providerId="ADAL" clId="{10C5BB18-AEF1-4342-BBC3-A98DB9D15041}" dt="2020-07-30T13:56:57.887" v="1964"/>
          <ac:picMkLst>
            <pc:docMk/>
            <pc:sldMk cId="0" sldId="259"/>
            <ac:picMk id="7" creationId="{3DFE4BEF-2779-47D7-93AB-D068CEE8F56C}"/>
          </ac:picMkLst>
        </pc:picChg>
      </pc:sldChg>
      <pc:sldChg chg="addSp delSp modSp">
        <pc:chgData name="Doyle, Maggie - Division of Academic Program Standards" userId="ec05bd37-6ff4-4486-b69e-28175b6d77b4" providerId="ADAL" clId="{10C5BB18-AEF1-4342-BBC3-A98DB9D15041}" dt="2020-07-30T13:56:03.211" v="1951"/>
        <pc:sldMkLst>
          <pc:docMk/>
          <pc:sldMk cId="0" sldId="260"/>
        </pc:sldMkLst>
        <pc:spChg chg="mod">
          <ac:chgData name="Doyle, Maggie - Division of Academic Program Standards" userId="ec05bd37-6ff4-4486-b69e-28175b6d77b4" providerId="ADAL" clId="{10C5BB18-AEF1-4342-BBC3-A98DB9D15041}" dt="2020-07-20T16:41:21.498" v="566" actId="962"/>
          <ac:spMkLst>
            <pc:docMk/>
            <pc:sldMk cId="0" sldId="260"/>
            <ac:spMk id="318" creationId="{00000000-0000-0000-0000-000000000000}"/>
          </ac:spMkLst>
        </pc:spChg>
        <pc:spChg chg="del">
          <ac:chgData name="Doyle, Maggie - Division of Academic Program Standards" userId="ec05bd37-6ff4-4486-b69e-28175b6d77b4" providerId="ADAL" clId="{10C5BB18-AEF1-4342-BBC3-A98DB9D15041}" dt="2020-07-20T16:41:29.236" v="567" actId="478"/>
          <ac:spMkLst>
            <pc:docMk/>
            <pc:sldMk cId="0" sldId="260"/>
            <ac:spMk id="319" creationId="{00000000-0000-0000-0000-000000000000}"/>
          </ac:spMkLst>
        </pc:spChg>
        <pc:picChg chg="add">
          <ac:chgData name="Doyle, Maggie - Division of Academic Program Standards" userId="ec05bd37-6ff4-4486-b69e-28175b6d77b4" providerId="ADAL" clId="{10C5BB18-AEF1-4342-BBC3-A98DB9D15041}" dt="2020-07-30T13:56:03.211" v="1951"/>
          <ac:picMkLst>
            <pc:docMk/>
            <pc:sldMk cId="0" sldId="260"/>
            <ac:picMk id="9" creationId="{910FD005-F9A6-495A-A682-D6AB57EB8066}"/>
          </ac:picMkLst>
        </pc:picChg>
        <pc:picChg chg="mod">
          <ac:chgData name="Doyle, Maggie - Division of Academic Program Standards" userId="ec05bd37-6ff4-4486-b69e-28175b6d77b4" providerId="ADAL" clId="{10C5BB18-AEF1-4342-BBC3-A98DB9D15041}" dt="2020-07-20T16:41:11.772" v="565" actId="962"/>
          <ac:picMkLst>
            <pc:docMk/>
            <pc:sldMk cId="0" sldId="260"/>
            <ac:picMk id="317" creationId="{00000000-0000-0000-0000-000000000000}"/>
          </ac:picMkLst>
        </pc:picChg>
        <pc:picChg chg="mod">
          <ac:chgData name="Doyle, Maggie - Division of Academic Program Standards" userId="ec05bd37-6ff4-4486-b69e-28175b6d77b4" providerId="ADAL" clId="{10C5BB18-AEF1-4342-BBC3-A98DB9D15041}" dt="2020-07-20T16:41:36.033" v="615" actId="962"/>
          <ac:picMkLst>
            <pc:docMk/>
            <pc:sldMk cId="0" sldId="260"/>
            <ac:picMk id="323" creationId="{00000000-0000-0000-0000-000000000000}"/>
          </ac:picMkLst>
        </pc:picChg>
      </pc:sldChg>
      <pc:sldChg chg="addSp delSp">
        <pc:chgData name="Doyle, Maggie - Division of Academic Program Standards" userId="ec05bd37-6ff4-4486-b69e-28175b6d77b4" providerId="ADAL" clId="{10C5BB18-AEF1-4342-BBC3-A98DB9D15041}" dt="2020-07-30T13:57:06.878" v="1970"/>
        <pc:sldMkLst>
          <pc:docMk/>
          <pc:sldMk cId="0" sldId="261"/>
        </pc:sldMkLst>
        <pc:spChg chg="del">
          <ac:chgData name="Doyle, Maggie - Division of Academic Program Standards" userId="ec05bd37-6ff4-4486-b69e-28175b6d77b4" providerId="ADAL" clId="{10C5BB18-AEF1-4342-BBC3-A98DB9D15041}" dt="2020-07-20T16:41:40.497" v="616" actId="478"/>
          <ac:spMkLst>
            <pc:docMk/>
            <pc:sldMk cId="0" sldId="261"/>
            <ac:spMk id="332" creationId="{00000000-0000-0000-0000-000000000000}"/>
          </ac:spMkLst>
        </pc:spChg>
        <pc:picChg chg="add">
          <ac:chgData name="Doyle, Maggie - Division of Academic Program Standards" userId="ec05bd37-6ff4-4486-b69e-28175b6d77b4" providerId="ADAL" clId="{10C5BB18-AEF1-4342-BBC3-A98DB9D15041}" dt="2020-07-30T13:57:06.878" v="1970"/>
          <ac:picMkLst>
            <pc:docMk/>
            <pc:sldMk cId="0" sldId="261"/>
            <ac:picMk id="7" creationId="{877523AE-2959-45B9-8EFB-E160E9E02336}"/>
          </ac:picMkLst>
        </pc:picChg>
      </pc:sldChg>
      <pc:sldChg chg="addSp">
        <pc:chgData name="Doyle, Maggie - Division of Academic Program Standards" userId="ec05bd37-6ff4-4486-b69e-28175b6d77b4" providerId="ADAL" clId="{10C5BB18-AEF1-4342-BBC3-A98DB9D15041}" dt="2020-07-30T13:57:09.417" v="1971"/>
        <pc:sldMkLst>
          <pc:docMk/>
          <pc:sldMk cId="0" sldId="262"/>
        </pc:sldMkLst>
        <pc:picChg chg="add">
          <ac:chgData name="Doyle, Maggie - Division of Academic Program Standards" userId="ec05bd37-6ff4-4486-b69e-28175b6d77b4" providerId="ADAL" clId="{10C5BB18-AEF1-4342-BBC3-A98DB9D15041}" dt="2020-07-30T13:57:09.417" v="1971"/>
          <ac:picMkLst>
            <pc:docMk/>
            <pc:sldMk cId="0" sldId="262"/>
            <ac:picMk id="6" creationId="{16B0C320-C7AA-43F2-8AEB-E3E6BE37000F}"/>
          </ac:picMkLst>
        </pc:picChg>
      </pc:sldChg>
      <pc:sldChg chg="addSp">
        <pc:chgData name="Doyle, Maggie - Division of Academic Program Standards" userId="ec05bd37-6ff4-4486-b69e-28175b6d77b4" providerId="ADAL" clId="{10C5BB18-AEF1-4342-BBC3-A98DB9D15041}" dt="2020-07-30T13:57:11.522" v="1972"/>
        <pc:sldMkLst>
          <pc:docMk/>
          <pc:sldMk cId="0" sldId="263"/>
        </pc:sldMkLst>
        <pc:picChg chg="add">
          <ac:chgData name="Doyle, Maggie - Division of Academic Program Standards" userId="ec05bd37-6ff4-4486-b69e-28175b6d77b4" providerId="ADAL" clId="{10C5BB18-AEF1-4342-BBC3-A98DB9D15041}" dt="2020-07-30T13:57:11.522" v="1972"/>
          <ac:picMkLst>
            <pc:docMk/>
            <pc:sldMk cId="0" sldId="263"/>
            <ac:picMk id="6" creationId="{09BDA171-81AA-427A-801B-AFD158AA4984}"/>
          </ac:picMkLst>
        </pc:picChg>
      </pc:sldChg>
      <pc:sldChg chg="addSp modSp">
        <pc:chgData name="Doyle, Maggie - Division of Academic Program Standards" userId="ec05bd37-6ff4-4486-b69e-28175b6d77b4" providerId="ADAL" clId="{10C5BB18-AEF1-4342-BBC3-A98DB9D15041}" dt="2020-07-30T13:57:13.486" v="1973"/>
        <pc:sldMkLst>
          <pc:docMk/>
          <pc:sldMk cId="0" sldId="264"/>
        </pc:sldMkLst>
        <pc:picChg chg="add">
          <ac:chgData name="Doyle, Maggie - Division of Academic Program Standards" userId="ec05bd37-6ff4-4486-b69e-28175b6d77b4" providerId="ADAL" clId="{10C5BB18-AEF1-4342-BBC3-A98DB9D15041}" dt="2020-07-30T13:57:13.486" v="1973"/>
          <ac:picMkLst>
            <pc:docMk/>
            <pc:sldMk cId="0" sldId="264"/>
            <ac:picMk id="7" creationId="{503D5817-C1B5-4731-B544-F95051891882}"/>
          </ac:picMkLst>
        </pc:picChg>
        <pc:picChg chg="mod">
          <ac:chgData name="Doyle, Maggie - Division of Academic Program Standards" userId="ec05bd37-6ff4-4486-b69e-28175b6d77b4" providerId="ADAL" clId="{10C5BB18-AEF1-4342-BBC3-A98DB9D15041}" dt="2020-07-20T16:43:38.618" v="1140" actId="962"/>
          <ac:picMkLst>
            <pc:docMk/>
            <pc:sldMk cId="0" sldId="264"/>
            <ac:picMk id="357" creationId="{00000000-0000-0000-0000-000000000000}"/>
          </ac:picMkLst>
        </pc:picChg>
        <pc:picChg chg="mod">
          <ac:chgData name="Doyle, Maggie - Division of Academic Program Standards" userId="ec05bd37-6ff4-4486-b69e-28175b6d77b4" providerId="ADAL" clId="{10C5BB18-AEF1-4342-BBC3-A98DB9D15041}" dt="2020-07-20T16:43:47.475" v="1142"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10C5BB18-AEF1-4342-BBC3-A98DB9D15041}" dt="2020-07-30T13:57:26.509" v="1977" actId="1076"/>
        <pc:sldMkLst>
          <pc:docMk/>
          <pc:sldMk cId="0" sldId="265"/>
        </pc:sldMkLst>
        <pc:spChg chg="mod">
          <ac:chgData name="Doyle, Maggie - Division of Academic Program Standards" userId="ec05bd37-6ff4-4486-b69e-28175b6d77b4" providerId="ADAL" clId="{10C5BB18-AEF1-4342-BBC3-A98DB9D15041}" dt="2020-07-30T13:57:26.509" v="1977" actId="1076"/>
          <ac:spMkLst>
            <pc:docMk/>
            <pc:sldMk cId="0" sldId="265"/>
            <ac:spMk id="366" creationId="{00000000-0000-0000-0000-000000000000}"/>
          </ac:spMkLst>
        </pc:spChg>
        <pc:spChg chg="mod">
          <ac:chgData name="Doyle, Maggie - Division of Academic Program Standards" userId="ec05bd37-6ff4-4486-b69e-28175b6d77b4" providerId="ADAL" clId="{10C5BB18-AEF1-4342-BBC3-A98DB9D15041}" dt="2020-07-20T16:55:16.459" v="1944" actId="1076"/>
          <ac:spMkLst>
            <pc:docMk/>
            <pc:sldMk cId="0" sldId="265"/>
            <ac:spMk id="367" creationId="{00000000-0000-0000-0000-000000000000}"/>
          </ac:spMkLst>
        </pc:spChg>
        <pc:spChg chg="mod">
          <ac:chgData name="Doyle, Maggie - Division of Academic Program Standards" userId="ec05bd37-6ff4-4486-b69e-28175b6d77b4" providerId="ADAL" clId="{10C5BB18-AEF1-4342-BBC3-A98DB9D15041}" dt="2020-07-30T13:57:23.348" v="1976" actId="1076"/>
          <ac:spMkLst>
            <pc:docMk/>
            <pc:sldMk cId="0" sldId="265"/>
            <ac:spMk id="368" creationId="{00000000-0000-0000-0000-000000000000}"/>
          </ac:spMkLst>
        </pc:spChg>
        <pc:picChg chg="add">
          <ac:chgData name="Doyle, Maggie - Division of Academic Program Standards" userId="ec05bd37-6ff4-4486-b69e-28175b6d77b4" providerId="ADAL" clId="{10C5BB18-AEF1-4342-BBC3-A98DB9D15041}" dt="2020-07-30T13:57:15.222" v="1974"/>
          <ac:picMkLst>
            <pc:docMk/>
            <pc:sldMk cId="0" sldId="265"/>
            <ac:picMk id="9" creationId="{60C6DC6C-DFB6-46F5-89BA-0E3C17959ED7}"/>
          </ac:picMkLst>
        </pc:picChg>
      </pc:sldChg>
      <pc:sldChg chg="addSp modSp">
        <pc:chgData name="Doyle, Maggie - Division of Academic Program Standards" userId="ec05bd37-6ff4-4486-b69e-28175b6d77b4" providerId="ADAL" clId="{10C5BB18-AEF1-4342-BBC3-A98DB9D15041}" dt="2020-07-30T13:57:30.022" v="1978"/>
        <pc:sldMkLst>
          <pc:docMk/>
          <pc:sldMk cId="0" sldId="266"/>
        </pc:sldMkLst>
        <pc:picChg chg="add">
          <ac:chgData name="Doyle, Maggie - Division of Academic Program Standards" userId="ec05bd37-6ff4-4486-b69e-28175b6d77b4" providerId="ADAL" clId="{10C5BB18-AEF1-4342-BBC3-A98DB9D15041}" dt="2020-07-30T13:57:30.022" v="1978"/>
          <ac:picMkLst>
            <pc:docMk/>
            <pc:sldMk cId="0" sldId="266"/>
            <ac:picMk id="8" creationId="{968ABC46-7015-4121-821A-0E80E8FB1CE1}"/>
          </ac:picMkLst>
        </pc:picChg>
        <pc:picChg chg="mod">
          <ac:chgData name="Doyle, Maggie - Division of Academic Program Standards" userId="ec05bd37-6ff4-4486-b69e-28175b6d77b4" providerId="ADAL" clId="{10C5BB18-AEF1-4342-BBC3-A98DB9D15041}" dt="2020-07-20T16:44:35.206" v="1289" actId="962"/>
          <ac:picMkLst>
            <pc:docMk/>
            <pc:sldMk cId="0" sldId="266"/>
            <ac:picMk id="375" creationId="{00000000-0000-0000-0000-000000000000}"/>
          </ac:picMkLst>
        </pc:picChg>
        <pc:picChg chg="mod">
          <ac:chgData name="Doyle, Maggie - Division of Academic Program Standards" userId="ec05bd37-6ff4-4486-b69e-28175b6d77b4" providerId="ADAL" clId="{10C5BB18-AEF1-4342-BBC3-A98DB9D15041}" dt="2020-07-20T16:44:55.506" v="1447"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10C5BB18-AEF1-4342-BBC3-A98DB9D15041}" dt="2020-07-30T13:57:31.984" v="1979"/>
        <pc:sldMkLst>
          <pc:docMk/>
          <pc:sldMk cId="0" sldId="267"/>
        </pc:sldMkLst>
        <pc:picChg chg="add">
          <ac:chgData name="Doyle, Maggie - Division of Academic Program Standards" userId="ec05bd37-6ff4-4486-b69e-28175b6d77b4" providerId="ADAL" clId="{10C5BB18-AEF1-4342-BBC3-A98DB9D15041}" dt="2020-07-30T13:57:31.984" v="1979"/>
          <ac:picMkLst>
            <pc:docMk/>
            <pc:sldMk cId="0" sldId="267"/>
            <ac:picMk id="6" creationId="{80A3AE7F-C85E-4AD8-ACBF-E1D9DA846F58}"/>
          </ac:picMkLst>
        </pc:picChg>
      </pc:sldChg>
      <pc:sldChg chg="addSp">
        <pc:chgData name="Doyle, Maggie - Division of Academic Program Standards" userId="ec05bd37-6ff4-4486-b69e-28175b6d77b4" providerId="ADAL" clId="{10C5BB18-AEF1-4342-BBC3-A98DB9D15041}" dt="2020-07-30T13:57:34.071" v="1980"/>
        <pc:sldMkLst>
          <pc:docMk/>
          <pc:sldMk cId="0" sldId="268"/>
        </pc:sldMkLst>
        <pc:picChg chg="add">
          <ac:chgData name="Doyle, Maggie - Division of Academic Program Standards" userId="ec05bd37-6ff4-4486-b69e-28175b6d77b4" providerId="ADAL" clId="{10C5BB18-AEF1-4342-BBC3-A98DB9D15041}" dt="2020-07-30T13:57:34.071" v="1980"/>
          <ac:picMkLst>
            <pc:docMk/>
            <pc:sldMk cId="0" sldId="268"/>
            <ac:picMk id="6" creationId="{2DD33F42-BC7B-4C2A-A56F-148BE95EA97D}"/>
          </ac:picMkLst>
        </pc:picChg>
      </pc:sldChg>
      <pc:sldChg chg="addSp">
        <pc:chgData name="Doyle, Maggie - Division of Academic Program Standards" userId="ec05bd37-6ff4-4486-b69e-28175b6d77b4" providerId="ADAL" clId="{10C5BB18-AEF1-4342-BBC3-A98DB9D15041}" dt="2020-07-30T13:57:36.491" v="1981"/>
        <pc:sldMkLst>
          <pc:docMk/>
          <pc:sldMk cId="0" sldId="269"/>
        </pc:sldMkLst>
        <pc:picChg chg="add">
          <ac:chgData name="Doyle, Maggie - Division of Academic Program Standards" userId="ec05bd37-6ff4-4486-b69e-28175b6d77b4" providerId="ADAL" clId="{10C5BB18-AEF1-4342-BBC3-A98DB9D15041}" dt="2020-07-30T13:57:36.491" v="1981"/>
          <ac:picMkLst>
            <pc:docMk/>
            <pc:sldMk cId="0" sldId="269"/>
            <ac:picMk id="6" creationId="{86F6675A-BE99-4145-8BCE-232E1A9ED2B6}"/>
          </ac:picMkLst>
        </pc:picChg>
      </pc:sldChg>
      <pc:sldChg chg="addSp">
        <pc:chgData name="Doyle, Maggie - Division of Academic Program Standards" userId="ec05bd37-6ff4-4486-b69e-28175b6d77b4" providerId="ADAL" clId="{10C5BB18-AEF1-4342-BBC3-A98DB9D15041}" dt="2020-07-30T13:57:38.261" v="1982"/>
        <pc:sldMkLst>
          <pc:docMk/>
          <pc:sldMk cId="0" sldId="270"/>
        </pc:sldMkLst>
        <pc:picChg chg="add">
          <ac:chgData name="Doyle, Maggie - Division of Academic Program Standards" userId="ec05bd37-6ff4-4486-b69e-28175b6d77b4" providerId="ADAL" clId="{10C5BB18-AEF1-4342-BBC3-A98DB9D15041}" dt="2020-07-30T13:57:38.261" v="1982"/>
          <ac:picMkLst>
            <pc:docMk/>
            <pc:sldMk cId="0" sldId="270"/>
            <ac:picMk id="6" creationId="{5B29389C-FCC4-4CDA-9E16-A0A33005DD3A}"/>
          </ac:picMkLst>
        </pc:picChg>
      </pc:sldChg>
      <pc:sldChg chg="addSp">
        <pc:chgData name="Doyle, Maggie - Division of Academic Program Standards" userId="ec05bd37-6ff4-4486-b69e-28175b6d77b4" providerId="ADAL" clId="{10C5BB18-AEF1-4342-BBC3-A98DB9D15041}" dt="2020-07-30T13:57:40.162" v="1983"/>
        <pc:sldMkLst>
          <pc:docMk/>
          <pc:sldMk cId="0" sldId="271"/>
        </pc:sldMkLst>
        <pc:picChg chg="add">
          <ac:chgData name="Doyle, Maggie - Division of Academic Program Standards" userId="ec05bd37-6ff4-4486-b69e-28175b6d77b4" providerId="ADAL" clId="{10C5BB18-AEF1-4342-BBC3-A98DB9D15041}" dt="2020-07-30T13:57:40.162" v="1983"/>
          <ac:picMkLst>
            <pc:docMk/>
            <pc:sldMk cId="0" sldId="271"/>
            <ac:picMk id="6" creationId="{9C7B7283-57DF-40B5-A6B3-FD4E771BCB31}"/>
          </ac:picMkLst>
        </pc:picChg>
      </pc:sldChg>
      <pc:sldChg chg="addSp modSp">
        <pc:chgData name="Doyle, Maggie - Division of Academic Program Standards" userId="ec05bd37-6ff4-4486-b69e-28175b6d77b4" providerId="ADAL" clId="{10C5BB18-AEF1-4342-BBC3-A98DB9D15041}" dt="2020-07-30T13:57:41.882" v="1984"/>
        <pc:sldMkLst>
          <pc:docMk/>
          <pc:sldMk cId="0" sldId="272"/>
        </pc:sldMkLst>
        <pc:spChg chg="mod">
          <ac:chgData name="Doyle, Maggie - Division of Academic Program Standards" userId="ec05bd37-6ff4-4486-b69e-28175b6d77b4" providerId="ADAL" clId="{10C5BB18-AEF1-4342-BBC3-A98DB9D15041}" dt="2020-07-20T16:50:20.744" v="1732" actId="962"/>
          <ac:spMkLst>
            <pc:docMk/>
            <pc:sldMk cId="0" sldId="272"/>
            <ac:spMk id="430" creationId="{00000000-0000-0000-0000-000000000000}"/>
          </ac:spMkLst>
        </pc:spChg>
        <pc:picChg chg="add">
          <ac:chgData name="Doyle, Maggie - Division of Academic Program Standards" userId="ec05bd37-6ff4-4486-b69e-28175b6d77b4" providerId="ADAL" clId="{10C5BB18-AEF1-4342-BBC3-A98DB9D15041}" dt="2020-07-30T13:57:41.882" v="1984"/>
          <ac:picMkLst>
            <pc:docMk/>
            <pc:sldMk cId="0" sldId="272"/>
            <ac:picMk id="8" creationId="{4A4316B1-C1D9-4D62-912C-2E129C818319}"/>
          </ac:picMkLst>
        </pc:picChg>
        <pc:picChg chg="mod">
          <ac:chgData name="Doyle, Maggie - Division of Academic Program Standards" userId="ec05bd37-6ff4-4486-b69e-28175b6d77b4" providerId="ADAL" clId="{10C5BB18-AEF1-4342-BBC3-A98DB9D15041}" dt="2020-07-20T16:50:17.713" v="1731" actId="962"/>
          <ac:picMkLst>
            <pc:docMk/>
            <pc:sldMk cId="0" sldId="272"/>
            <ac:picMk id="429" creationId="{00000000-0000-0000-0000-000000000000}"/>
          </ac:picMkLst>
        </pc:picChg>
      </pc:sldChg>
      <pc:sldChg chg="addSp">
        <pc:chgData name="Doyle, Maggie - Division of Academic Program Standards" userId="ec05bd37-6ff4-4486-b69e-28175b6d77b4" providerId="ADAL" clId="{10C5BB18-AEF1-4342-BBC3-A98DB9D15041}" dt="2020-07-30T13:57:43.669" v="1985"/>
        <pc:sldMkLst>
          <pc:docMk/>
          <pc:sldMk cId="0" sldId="273"/>
        </pc:sldMkLst>
        <pc:picChg chg="add">
          <ac:chgData name="Doyle, Maggie - Division of Academic Program Standards" userId="ec05bd37-6ff4-4486-b69e-28175b6d77b4" providerId="ADAL" clId="{10C5BB18-AEF1-4342-BBC3-A98DB9D15041}" dt="2020-07-30T13:57:43.669" v="1985"/>
          <ac:picMkLst>
            <pc:docMk/>
            <pc:sldMk cId="0" sldId="273"/>
            <ac:picMk id="6" creationId="{CC1E42AE-5F34-46CA-9227-55EB5D35A6B3}"/>
          </ac:picMkLst>
        </pc:picChg>
      </pc:sldChg>
      <pc:sldChg chg="addSp">
        <pc:chgData name="Doyle, Maggie - Division of Academic Program Standards" userId="ec05bd37-6ff4-4486-b69e-28175b6d77b4" providerId="ADAL" clId="{10C5BB18-AEF1-4342-BBC3-A98DB9D15041}" dt="2020-07-30T13:57:45.312" v="1986"/>
        <pc:sldMkLst>
          <pc:docMk/>
          <pc:sldMk cId="0" sldId="274"/>
        </pc:sldMkLst>
        <pc:picChg chg="add">
          <ac:chgData name="Doyle, Maggie - Division of Academic Program Standards" userId="ec05bd37-6ff4-4486-b69e-28175b6d77b4" providerId="ADAL" clId="{10C5BB18-AEF1-4342-BBC3-A98DB9D15041}" dt="2020-07-30T13:57:45.312" v="1986"/>
          <ac:picMkLst>
            <pc:docMk/>
            <pc:sldMk cId="0" sldId="274"/>
            <ac:picMk id="6" creationId="{C617912D-D1AD-4123-8E84-3CD9E918674E}"/>
          </ac:picMkLst>
        </pc:picChg>
      </pc:sldChg>
      <pc:sldChg chg="addSp delSp modSp">
        <pc:chgData name="Doyle, Maggie - Division of Academic Program Standards" userId="ec05bd37-6ff4-4486-b69e-28175b6d77b4" providerId="ADAL" clId="{10C5BB18-AEF1-4342-BBC3-A98DB9D15041}" dt="2020-07-30T13:56:18.401" v="1954" actId="20577"/>
        <pc:sldMkLst>
          <pc:docMk/>
          <pc:sldMk cId="0" sldId="275"/>
        </pc:sldMkLst>
        <pc:spChg chg="add mod">
          <ac:chgData name="Doyle, Maggie - Division of Academic Program Standards" userId="ec05bd37-6ff4-4486-b69e-28175b6d77b4" providerId="ADAL" clId="{10C5BB18-AEF1-4342-BBC3-A98DB9D15041}" dt="2020-07-20T16:54:20.941" v="1909" actId="14430"/>
          <ac:spMkLst>
            <pc:docMk/>
            <pc:sldMk cId="0" sldId="275"/>
            <ac:spMk id="2" creationId="{CF1E7FCC-8E8F-44DE-98E7-FC2ABD949278}"/>
          </ac:spMkLst>
        </pc:spChg>
        <pc:spChg chg="mod">
          <ac:chgData name="Doyle, Maggie - Division of Academic Program Standards" userId="ec05bd37-6ff4-4486-b69e-28175b6d77b4" providerId="ADAL" clId="{10C5BB18-AEF1-4342-BBC3-A98DB9D15041}" dt="2020-07-20T16:50:26.999" v="1734" actId="962"/>
          <ac:spMkLst>
            <pc:docMk/>
            <pc:sldMk cId="0" sldId="275"/>
            <ac:spMk id="453" creationId="{00000000-0000-0000-0000-000000000000}"/>
          </ac:spMkLst>
        </pc:spChg>
        <pc:spChg chg="del">
          <ac:chgData name="Doyle, Maggie - Division of Academic Program Standards" userId="ec05bd37-6ff4-4486-b69e-28175b6d77b4" providerId="ADAL" clId="{10C5BB18-AEF1-4342-BBC3-A98DB9D15041}" dt="2020-07-20T16:50:30.327" v="1735" actId="478"/>
          <ac:spMkLst>
            <pc:docMk/>
            <pc:sldMk cId="0" sldId="275"/>
            <ac:spMk id="454" creationId="{00000000-0000-0000-0000-000000000000}"/>
          </ac:spMkLst>
        </pc:spChg>
        <pc:spChg chg="mod">
          <ac:chgData name="Doyle, Maggie - Division of Academic Program Standards" userId="ec05bd37-6ff4-4486-b69e-28175b6d77b4" providerId="ADAL" clId="{10C5BB18-AEF1-4342-BBC3-A98DB9D15041}" dt="2020-07-30T13:56:14.607" v="1953" actId="20577"/>
          <ac:spMkLst>
            <pc:docMk/>
            <pc:sldMk cId="0" sldId="275"/>
            <ac:spMk id="456" creationId="{00000000-0000-0000-0000-000000000000}"/>
          </ac:spMkLst>
        </pc:spChg>
        <pc:spChg chg="mod">
          <ac:chgData name="Doyle, Maggie - Division of Academic Program Standards" userId="ec05bd37-6ff4-4486-b69e-28175b6d77b4" providerId="ADAL" clId="{10C5BB18-AEF1-4342-BBC3-A98DB9D15041}" dt="2020-07-30T13:56:18.401" v="1954" actId="20577"/>
          <ac:spMkLst>
            <pc:docMk/>
            <pc:sldMk cId="0" sldId="275"/>
            <ac:spMk id="457" creationId="{00000000-0000-0000-0000-000000000000}"/>
          </ac:spMkLst>
        </pc:spChg>
        <pc:picChg chg="add">
          <ac:chgData name="Doyle, Maggie - Division of Academic Program Standards" userId="ec05bd37-6ff4-4486-b69e-28175b6d77b4" providerId="ADAL" clId="{10C5BB18-AEF1-4342-BBC3-A98DB9D15041}" dt="2020-07-30T13:56:11.138" v="1952"/>
          <ac:picMkLst>
            <pc:docMk/>
            <pc:sldMk cId="0" sldId="275"/>
            <ac:picMk id="10" creationId="{119AF484-3075-48DF-896D-46512B3EAA0D}"/>
          </ac:picMkLst>
        </pc:picChg>
        <pc:picChg chg="mod">
          <ac:chgData name="Doyle, Maggie - Division of Academic Program Standards" userId="ec05bd37-6ff4-4486-b69e-28175b6d77b4" providerId="ADAL" clId="{10C5BB18-AEF1-4342-BBC3-A98DB9D15041}" dt="2020-07-20T16:50:24.809" v="1733" actId="962"/>
          <ac:picMkLst>
            <pc:docMk/>
            <pc:sldMk cId="0" sldId="275"/>
            <ac:picMk id="452" creationId="{00000000-0000-0000-0000-000000000000}"/>
          </ac:picMkLst>
        </pc:picChg>
        <pc:picChg chg="mod">
          <ac:chgData name="Doyle, Maggie - Division of Academic Program Standards" userId="ec05bd37-6ff4-4486-b69e-28175b6d77b4" providerId="ADAL" clId="{10C5BB18-AEF1-4342-BBC3-A98DB9D15041}" dt="2020-07-20T16:50:37.513" v="1781" actId="962"/>
          <ac:picMkLst>
            <pc:docMk/>
            <pc:sldMk cId="0" sldId="275"/>
            <ac:picMk id="455" creationId="{00000000-0000-0000-0000-000000000000}"/>
          </ac:picMkLst>
        </pc:picChg>
      </pc:sldChg>
      <pc:sldChg chg="addSp">
        <pc:chgData name="Doyle, Maggie - Division of Academic Program Standards" userId="ec05bd37-6ff4-4486-b69e-28175b6d77b4" providerId="ADAL" clId="{10C5BB18-AEF1-4342-BBC3-A98DB9D15041}" dt="2020-07-30T13:57:51.589" v="1987"/>
        <pc:sldMkLst>
          <pc:docMk/>
          <pc:sldMk cId="0" sldId="276"/>
        </pc:sldMkLst>
        <pc:picChg chg="add">
          <ac:chgData name="Doyle, Maggie - Division of Academic Program Standards" userId="ec05bd37-6ff4-4486-b69e-28175b6d77b4" providerId="ADAL" clId="{10C5BB18-AEF1-4342-BBC3-A98DB9D15041}" dt="2020-07-30T13:57:51.589" v="1987"/>
          <ac:picMkLst>
            <pc:docMk/>
            <pc:sldMk cId="0" sldId="276"/>
            <ac:picMk id="6" creationId="{2256B1AB-AE3D-4927-968D-0DA680C6485F}"/>
          </ac:picMkLst>
        </pc:picChg>
      </pc:sldChg>
      <pc:sldChg chg="addSp modSp">
        <pc:chgData name="Doyle, Maggie - Division of Academic Program Standards" userId="ec05bd37-6ff4-4486-b69e-28175b6d77b4" providerId="ADAL" clId="{10C5BB18-AEF1-4342-BBC3-A98DB9D15041}" dt="2020-07-30T13:56:26.980" v="1957" actId="20577"/>
        <pc:sldMkLst>
          <pc:docMk/>
          <pc:sldMk cId="0" sldId="277"/>
        </pc:sldMkLst>
        <pc:spChg chg="add mod">
          <ac:chgData name="Doyle, Maggie - Division of Academic Program Standards" userId="ec05bd37-6ff4-4486-b69e-28175b6d77b4" providerId="ADAL" clId="{10C5BB18-AEF1-4342-BBC3-A98DB9D15041}" dt="2020-07-20T16:54:32.053" v="1929" actId="14430"/>
          <ac:spMkLst>
            <pc:docMk/>
            <pc:sldMk cId="0" sldId="277"/>
            <ac:spMk id="2" creationId="{16894189-7618-4C46-85BC-6CD9C9F09851}"/>
          </ac:spMkLst>
        </pc:spChg>
        <pc:spChg chg="mod">
          <ac:chgData name="Doyle, Maggie - Division of Academic Program Standards" userId="ec05bd37-6ff4-4486-b69e-28175b6d77b4" providerId="ADAL" clId="{10C5BB18-AEF1-4342-BBC3-A98DB9D15041}" dt="2020-07-20T16:51:04.624" v="1783" actId="962"/>
          <ac:spMkLst>
            <pc:docMk/>
            <pc:sldMk cId="0" sldId="277"/>
            <ac:spMk id="474" creationId="{00000000-0000-0000-0000-000000000000}"/>
          </ac:spMkLst>
        </pc:spChg>
        <pc:spChg chg="mod">
          <ac:chgData name="Doyle, Maggie - Division of Academic Program Standards" userId="ec05bd37-6ff4-4486-b69e-28175b6d77b4" providerId="ADAL" clId="{10C5BB18-AEF1-4342-BBC3-A98DB9D15041}" dt="2020-07-30T13:56:26.980" v="1957" actId="20577"/>
          <ac:spMkLst>
            <pc:docMk/>
            <pc:sldMk cId="0" sldId="277"/>
            <ac:spMk id="476" creationId="{00000000-0000-0000-0000-000000000000}"/>
          </ac:spMkLst>
        </pc:spChg>
        <pc:picChg chg="add">
          <ac:chgData name="Doyle, Maggie - Division of Academic Program Standards" userId="ec05bd37-6ff4-4486-b69e-28175b6d77b4" providerId="ADAL" clId="{10C5BB18-AEF1-4342-BBC3-A98DB9D15041}" dt="2020-07-30T13:56:21.947" v="1955"/>
          <ac:picMkLst>
            <pc:docMk/>
            <pc:sldMk cId="0" sldId="277"/>
            <ac:picMk id="8" creationId="{E87733FC-6D82-444F-A3AA-6662D31BA878}"/>
          </ac:picMkLst>
        </pc:picChg>
        <pc:picChg chg="mod">
          <ac:chgData name="Doyle, Maggie - Division of Academic Program Standards" userId="ec05bd37-6ff4-4486-b69e-28175b6d77b4" providerId="ADAL" clId="{10C5BB18-AEF1-4342-BBC3-A98DB9D15041}" dt="2020-07-20T16:51:02.006" v="1782" actId="962"/>
          <ac:picMkLst>
            <pc:docMk/>
            <pc:sldMk cId="0" sldId="277"/>
            <ac:picMk id="473" creationId="{00000000-0000-0000-0000-000000000000}"/>
          </ac:picMkLst>
        </pc:picChg>
        <pc:picChg chg="mod">
          <ac:chgData name="Doyle, Maggie - Division of Academic Program Standards" userId="ec05bd37-6ff4-4486-b69e-28175b6d77b4" providerId="ADAL" clId="{10C5BB18-AEF1-4342-BBC3-A98DB9D15041}" dt="2020-07-20T16:51:10.186" v="1827" actId="962"/>
          <ac:picMkLst>
            <pc:docMk/>
            <pc:sldMk cId="0" sldId="277"/>
            <ac:picMk id="475" creationId="{00000000-0000-0000-0000-000000000000}"/>
          </ac:picMkLst>
        </pc:picChg>
      </pc:sldChg>
      <pc:sldChg chg="addSp delSp modSp">
        <pc:chgData name="Doyle, Maggie - Division of Academic Program Standards" userId="ec05bd37-6ff4-4486-b69e-28175b6d77b4" providerId="ADAL" clId="{10C5BB18-AEF1-4342-BBC3-A98DB9D15041}" dt="2020-07-30T13:56:41.720" v="1962" actId="1076"/>
        <pc:sldMkLst>
          <pc:docMk/>
          <pc:sldMk cId="0" sldId="278"/>
        </pc:sldMkLst>
        <pc:spChg chg="add mod">
          <ac:chgData name="Doyle, Maggie - Division of Academic Program Standards" userId="ec05bd37-6ff4-4486-b69e-28175b6d77b4" providerId="ADAL" clId="{10C5BB18-AEF1-4342-BBC3-A98DB9D15041}" dt="2020-07-20T16:54:43.028" v="1943" actId="14430"/>
          <ac:spMkLst>
            <pc:docMk/>
            <pc:sldMk cId="0" sldId="278"/>
            <ac:spMk id="2" creationId="{BA526DF9-73F8-4DE7-8013-082F57207469}"/>
          </ac:spMkLst>
        </pc:spChg>
        <pc:spChg chg="del">
          <ac:chgData name="Doyle, Maggie - Division of Academic Program Standards" userId="ec05bd37-6ff4-4486-b69e-28175b6d77b4" providerId="ADAL" clId="{10C5BB18-AEF1-4342-BBC3-A98DB9D15041}" dt="2020-07-20T16:51:13.918" v="1828" actId="478"/>
          <ac:spMkLst>
            <pc:docMk/>
            <pc:sldMk cId="0" sldId="278"/>
            <ac:spMk id="484" creationId="{00000000-0000-0000-0000-000000000000}"/>
          </ac:spMkLst>
        </pc:spChg>
        <pc:spChg chg="mod">
          <ac:chgData name="Doyle, Maggie - Division of Academic Program Standards" userId="ec05bd37-6ff4-4486-b69e-28175b6d77b4" providerId="ADAL" clId="{10C5BB18-AEF1-4342-BBC3-A98DB9D15041}" dt="2020-07-20T16:51:17.665" v="1829" actId="962"/>
          <ac:spMkLst>
            <pc:docMk/>
            <pc:sldMk cId="0" sldId="278"/>
            <ac:spMk id="485" creationId="{00000000-0000-0000-0000-000000000000}"/>
          </ac:spMkLst>
        </pc:spChg>
        <pc:spChg chg="mod">
          <ac:chgData name="Doyle, Maggie - Division of Academic Program Standards" userId="ec05bd37-6ff4-4486-b69e-28175b6d77b4" providerId="ADAL" clId="{10C5BB18-AEF1-4342-BBC3-A98DB9D15041}" dt="2020-07-30T13:56:38.684" v="1961" actId="20577"/>
          <ac:spMkLst>
            <pc:docMk/>
            <pc:sldMk cId="0" sldId="278"/>
            <ac:spMk id="486" creationId="{00000000-0000-0000-0000-000000000000}"/>
          </ac:spMkLst>
        </pc:spChg>
        <pc:picChg chg="add mod">
          <ac:chgData name="Doyle, Maggie - Division of Academic Program Standards" userId="ec05bd37-6ff4-4486-b69e-28175b6d77b4" providerId="ADAL" clId="{10C5BB18-AEF1-4342-BBC3-A98DB9D15041}" dt="2020-07-30T13:56:35.598" v="1960" actId="14100"/>
          <ac:picMkLst>
            <pc:docMk/>
            <pc:sldMk cId="0" sldId="278"/>
            <ac:picMk id="9" creationId="{9C41FE6E-C5C4-4A9E-94F0-5764F9F70CE7}"/>
          </ac:picMkLst>
        </pc:picChg>
        <pc:picChg chg="mod">
          <ac:chgData name="Doyle, Maggie - Division of Academic Program Standards" userId="ec05bd37-6ff4-4486-b69e-28175b6d77b4" providerId="ADAL" clId="{10C5BB18-AEF1-4342-BBC3-A98DB9D15041}" dt="2020-07-30T13:56:41.720" v="1962" actId="1076"/>
          <ac:picMkLst>
            <pc:docMk/>
            <pc:sldMk cId="0" sldId="278"/>
            <ac:picMk id="48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fe71ab6d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fe71ab6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fe71ab6d6_0_1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fe71ab6d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25386751d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2538675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25386751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25386751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25386751d_0_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25386751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25386751d_0_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253867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fe71ab6d6_0_4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fe71ab6d6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fe71ab6d6_0_4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6fe71ab6d6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a:p>
            <a:pPr marL="0" lvl="0" indent="0" algn="l" rtl="0">
              <a:lnSpc>
                <a:spcPct val="115000"/>
              </a:lnSpc>
              <a:spcBef>
                <a:spcPts val="400"/>
              </a:spcBef>
              <a:spcAft>
                <a:spcPts val="0"/>
              </a:spcAft>
              <a:buNone/>
            </a:pPr>
            <a:endParaRPr dirty="0"/>
          </a:p>
        </p:txBody>
      </p:sp>
      <p:sp>
        <p:nvSpPr>
          <p:cNvPr id="450" name="Google Shape;450;g6fe71ab6d6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fe71ab6d6_0_4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fe71ab6d6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71" name="Google Shape;471;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81" name="Google Shape;481;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538a3e98_0_9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72538a3e98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72538a3e98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6ad29616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6ad29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6ad296165_1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6ad29616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idemathematics.org/classroom-videos/public-lessons/7th-8th-grade-math-graphs-equations-and-tables/lesson-part-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s logo. "/>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6-8</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C674B9D0-C2E5-4F92-9B00-7AB1BB39277A}"/>
              </a:ext>
            </a:extLst>
          </p:cNvPr>
          <p:cNvSpPr>
            <a:spLocks noGrp="1"/>
          </p:cNvSpPr>
          <p:nvPr>
            <p:ph type="title" idx="4294967295"/>
          </p:nvPr>
        </p:nvSpPr>
        <p:spPr/>
        <p:txBody>
          <a:bodyPr/>
          <a:lstStyle/>
          <a:p>
            <a:r>
              <a:rPr lang="en-US" dirty="0"/>
              <a:t>Grades 6-8 BCML Session 7</a:t>
            </a:r>
          </a:p>
        </p:txBody>
      </p:sp>
      <p:pic>
        <p:nvPicPr>
          <p:cNvPr id="8" name="Picture 7" descr="Kentucky Department of Education (KDE) logo.">
            <a:extLst>
              <a:ext uri="{FF2B5EF4-FFF2-40B4-BE49-F238E27FC236}">
                <a16:creationId xmlns:a16="http://schemas.microsoft.com/office/drawing/2014/main" id="{F8335973-6D7A-4F46-942A-2BAB4526EB54}"/>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23000" y="930743"/>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62575" y="2516066"/>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80300" y="1287625"/>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sp>
        <p:nvSpPr>
          <p:cNvPr id="370" name="Google Shape;370;p59"/>
          <p:cNvSpPr/>
          <p:nvPr/>
        </p:nvSpPr>
        <p:spPr>
          <a:xfrm>
            <a:off x="6508843"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60C6DC6C-DFB6-46F5-89BA-0E3C17959ED7}"/>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1000"/>
                                        <p:tgtEl>
                                          <p:spTgt spid="367"/>
                                        </p:tgtEl>
                                      </p:cBhvr>
                                    </p:animEffect>
                                  </p:childTnLst>
                                </p:cTn>
                              </p:par>
                              <p:par>
                                <p:cTn id="11" presetID="10" presetClass="entr" presetSubtype="0" fill="hold" nodeType="withEffect">
                                  <p:stCondLst>
                                    <p:cond delay="0"/>
                                  </p:stCondLst>
                                  <p:childTnLst>
                                    <p:set>
                                      <p:cBhvr>
                                        <p:cTn id="12" dur="1" fill="hold">
                                          <p:stCondLst>
                                            <p:cond delay="0"/>
                                          </p:stCondLst>
                                        </p:cTn>
                                        <p:tgtEl>
                                          <p:spTgt spid="369"/>
                                        </p:tgtEl>
                                        <p:attrNameLst>
                                          <p:attrName>style.visibility</p:attrName>
                                        </p:attrNameLst>
                                      </p:cBhvr>
                                      <p:to>
                                        <p:strVal val="visible"/>
                                      </p:to>
                                    </p:set>
                                    <p:animEffect transition="in" filter="fade">
                                      <p:cBhvr>
                                        <p:cTn id="13"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60" descr="This image indicates participants need to access Session 7: Handout 2. "/>
          <p:cNvPicPr preferRelativeResize="0"/>
          <p:nvPr/>
        </p:nvPicPr>
        <p:blipFill>
          <a:blip r:embed="rId3">
            <a:alphaModFix/>
          </a:blip>
          <a:stretch>
            <a:fillRect/>
          </a:stretch>
        </p:blipFill>
        <p:spPr>
          <a:xfrm rot="21207472">
            <a:off x="1030400" y="1924649"/>
            <a:ext cx="3478851" cy="2654225"/>
          </a:xfrm>
          <a:prstGeom prst="rect">
            <a:avLst/>
          </a:prstGeom>
          <a:noFill/>
          <a:ln w="19050" cap="flat" cmpd="sng">
            <a:solidFill>
              <a:schemeClr val="dk2"/>
            </a:solidFill>
            <a:prstDash val="solid"/>
            <a:round/>
            <a:headEnd type="none" w="sm" len="sm"/>
            <a:tailEnd type="none" w="sm" len="sm"/>
          </a:ln>
        </p:spPr>
      </p:pic>
      <p:sp>
        <p:nvSpPr>
          <p:cNvPr id="376" name="Google Shape;376;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7" name="Google Shape;377;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6-8</a:t>
            </a:r>
            <a:endParaRPr sz="3000" b="1" dirty="0">
              <a:latin typeface="Poppins"/>
              <a:ea typeface="Poppins"/>
              <a:cs typeface="Poppins"/>
              <a:sym typeface="Poppins"/>
            </a:endParaRPr>
          </a:p>
        </p:txBody>
      </p:sp>
      <p:pic>
        <p:nvPicPr>
          <p:cNvPr id="378" name="Google Shape;378;p60" descr="This image indicates participants need to access Session 7: Handout 1. "/>
          <p:cNvPicPr preferRelativeResize="0"/>
          <p:nvPr/>
        </p:nvPicPr>
        <p:blipFill>
          <a:blip r:embed="rId4">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9" name="Google Shape;379;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80" name="Google Shape;380;p60"/>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968ABC46-7015-4121-821A-0E80E8FB1CE1}"/>
              </a:ext>
            </a:extLst>
          </p:cNvPr>
          <p:cNvPicPr>
            <a:picLocks noChangeAspect="1"/>
          </p:cNvPicPr>
          <p:nvPr/>
        </p:nvPicPr>
        <p:blipFill>
          <a:blip r:embed="rId5"/>
          <a:stretch>
            <a:fillRect/>
          </a:stretch>
        </p:blipFill>
        <p:spPr>
          <a:xfrm>
            <a:off x="236249" y="181381"/>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6" name="Google Shape;386;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6-8</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7" name="Google Shape;387;p61"/>
          <p:cNvSpPr txBox="1"/>
          <p:nvPr/>
        </p:nvSpPr>
        <p:spPr>
          <a:xfrm>
            <a:off x="916025" y="24109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hlink"/>
                </a:solidFill>
                <a:latin typeface="Poppins"/>
                <a:ea typeface="Poppins"/>
                <a:cs typeface="Poppins"/>
                <a:sym typeface="Poppins"/>
                <a:hlinkClick r:id="rId3"/>
              </a:rPr>
              <a:t>Inside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Mr. Ragent</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Graphs, Equations &amp; Tables</a:t>
            </a:r>
            <a:endParaRPr sz="24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2400">
                <a:solidFill>
                  <a:schemeClr val="dk1"/>
                </a:solidFill>
                <a:latin typeface="Poppins"/>
                <a:ea typeface="Poppins"/>
                <a:cs typeface="Poppins"/>
                <a:sym typeface="Poppins"/>
              </a:rPr>
              <a:t>(min 0:00 - 5:30)</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p:txBody>
      </p:sp>
      <p:sp>
        <p:nvSpPr>
          <p:cNvPr id="388" name="Google Shape;388;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80A3AE7F-C85E-4AD8-ACBF-E1D9DA846F58}"/>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4" name="Google Shape;394;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6-8</a:t>
            </a:r>
            <a:endParaRPr sz="3000" b="1" dirty="0">
              <a:latin typeface="Poppins"/>
              <a:ea typeface="Poppins"/>
              <a:cs typeface="Poppins"/>
              <a:sym typeface="Poppins"/>
            </a:endParaRPr>
          </a:p>
        </p:txBody>
      </p:sp>
      <p:sp>
        <p:nvSpPr>
          <p:cNvPr id="395" name="Google Shape;395;p62"/>
          <p:cNvSpPr txBox="1"/>
          <p:nvPr/>
        </p:nvSpPr>
        <p:spPr>
          <a:xfrm>
            <a:off x="675650" y="1865400"/>
            <a:ext cx="77634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steps </a:t>
            </a:r>
            <a:r>
              <a:rPr lang="en-US" sz="2400">
                <a:solidFill>
                  <a:srgbClr val="666666"/>
                </a:solidFill>
                <a:latin typeface="Poppins"/>
                <a:ea typeface="Poppins"/>
                <a:cs typeface="Poppins"/>
                <a:sym typeface="Poppins"/>
              </a:rPr>
              <a:t>did the teacher take to incorporate these SMP 4 into his instruction? </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96" name="Google Shape;396;p62"/>
          <p:cNvSpPr txBox="1"/>
          <p:nvPr/>
        </p:nvSpPr>
        <p:spPr>
          <a:xfrm>
            <a:off x="741300" y="3170550"/>
            <a:ext cx="7661400" cy="14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instructional moves</a:t>
            </a:r>
            <a:r>
              <a:rPr lang="en-US" sz="2400">
                <a:solidFill>
                  <a:srgbClr val="666666"/>
                </a:solidFill>
                <a:latin typeface="Poppins"/>
                <a:ea typeface="Poppins"/>
                <a:cs typeface="Poppins"/>
                <a:sym typeface="Poppins"/>
              </a:rPr>
              <a:t> did the teacher take to  incorporate SMP 4 into his lesson? What impact did this have on students?</a:t>
            </a:r>
            <a:endParaRPr sz="24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2DD33F42-BC7B-4C2A-A56F-148BE95EA97D}"/>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2" name="Google Shape;402;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Instructional Share Out: Grades 6-8</a:t>
            </a:r>
            <a:endParaRPr sz="3000" b="1" dirty="0">
              <a:latin typeface="Poppins"/>
              <a:ea typeface="Poppins"/>
              <a:cs typeface="Poppins"/>
              <a:sym typeface="Poppins"/>
            </a:endParaRPr>
          </a:p>
        </p:txBody>
      </p:sp>
      <p:sp>
        <p:nvSpPr>
          <p:cNvPr id="403" name="Google Shape;403;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4" name="Google Shape;404;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86F6675A-BE99-4145-8BCE-232E1A9ED2B6}"/>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0" name="Google Shape;410;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11" name="Google Shape;411;p64"/>
          <p:cNvSpPr txBox="1"/>
          <p:nvPr/>
        </p:nvSpPr>
        <p:spPr>
          <a:xfrm>
            <a:off x="7014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In the video, the </a:t>
            </a:r>
            <a:r>
              <a:rPr lang="en-US" sz="2200" i="1">
                <a:solidFill>
                  <a:srgbClr val="666666"/>
                </a:solidFill>
                <a:latin typeface="Poppins"/>
                <a:ea typeface="Poppins"/>
                <a:cs typeface="Poppins"/>
                <a:sym typeface="Poppins"/>
              </a:rPr>
              <a:t>original task</a:t>
            </a:r>
            <a:r>
              <a:rPr lang="en-US" sz="2200">
                <a:solidFill>
                  <a:srgbClr val="666666"/>
                </a:solidFill>
                <a:latin typeface="Poppins"/>
                <a:ea typeface="Poppins"/>
                <a:cs typeface="Poppins"/>
                <a:sym typeface="Poppins"/>
              </a:rPr>
              <a:t> presented asked students to create “triples” by matching an equation, graph, and table. </a:t>
            </a:r>
            <a:endParaRPr sz="2200">
              <a:solidFill>
                <a:srgbClr val="666666"/>
              </a:solidFill>
              <a:latin typeface="Poppins"/>
              <a:ea typeface="Poppins"/>
              <a:cs typeface="Poppins"/>
              <a:sym typeface="Poppins"/>
            </a:endParaRPr>
          </a:p>
          <a:p>
            <a:pPr marL="0" lvl="0" indent="0" algn="ctr"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However, the aligned standard KY.8.F.2 calls for representations to be shown “algebraically, graphically, numerically in tables, or by a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b="1">
                <a:solidFill>
                  <a:srgbClr val="666666"/>
                </a:solidFill>
                <a:latin typeface="Poppins"/>
                <a:ea typeface="Poppins"/>
                <a:cs typeface="Poppins"/>
                <a:sym typeface="Poppins"/>
              </a:rPr>
              <a:t>verbal description.</a:t>
            </a:r>
            <a:r>
              <a:rPr lang="en-US" sz="2200">
                <a:solidFill>
                  <a:srgbClr val="666666"/>
                </a:solidFill>
                <a:latin typeface="Poppins"/>
                <a:ea typeface="Poppins"/>
                <a:cs typeface="Poppins"/>
                <a:sym typeface="Poppins"/>
              </a:rPr>
              <a:t>”</a:t>
            </a:r>
            <a:endParaRPr sz="2200">
              <a:solidFill>
                <a:srgbClr val="666666"/>
              </a:solidFill>
              <a:latin typeface="Poppins"/>
              <a:ea typeface="Poppins"/>
              <a:cs typeface="Poppins"/>
              <a:sym typeface="Poppins"/>
            </a:endParaRPr>
          </a:p>
        </p:txBody>
      </p:sp>
      <p:sp>
        <p:nvSpPr>
          <p:cNvPr id="412" name="Google Shape;412;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B29389C-FCC4-4CDA-9E16-A0A33005DD3A}"/>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18" name="Google Shape;418;p6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19" name="Google Shape;419;p65"/>
          <p:cNvSpPr txBox="1"/>
          <p:nvPr/>
        </p:nvSpPr>
        <p:spPr>
          <a:xfrm>
            <a:off x="6252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Based on the guiding questions in the Assignment Review Protocol, we can see that the original task </a:t>
            </a:r>
            <a:r>
              <a:rPr lang="en-US" sz="2200" i="1">
                <a:solidFill>
                  <a:srgbClr val="666666"/>
                </a:solidFill>
                <a:latin typeface="Poppins"/>
                <a:ea typeface="Poppins"/>
                <a:cs typeface="Poppins"/>
                <a:sym typeface="Poppins"/>
              </a:rPr>
              <a:t>as written</a:t>
            </a:r>
            <a:r>
              <a:rPr lang="en-US" sz="2200">
                <a:solidFill>
                  <a:srgbClr val="666666"/>
                </a:solidFill>
                <a:latin typeface="Poppins"/>
                <a:ea typeface="Poppins"/>
                <a:cs typeface="Poppins"/>
                <a:sym typeface="Poppins"/>
              </a:rPr>
              <a:t> </a:t>
            </a:r>
            <a:r>
              <a:rPr lang="en-US" sz="2200" u="sng">
                <a:solidFill>
                  <a:srgbClr val="666666"/>
                </a:solidFill>
                <a:latin typeface="Poppins"/>
                <a:ea typeface="Poppins"/>
                <a:cs typeface="Poppins"/>
                <a:sym typeface="Poppins"/>
              </a:rPr>
              <a:t>does not</a:t>
            </a:r>
            <a:r>
              <a:rPr lang="en-US" sz="2200">
                <a:solidFill>
                  <a:srgbClr val="666666"/>
                </a:solidFill>
                <a:latin typeface="Poppins"/>
                <a:ea typeface="Poppins"/>
                <a:cs typeface="Poppins"/>
                <a:sym typeface="Poppins"/>
              </a:rPr>
              <a:t> meet the target of the standard, which calls for application to real world contexts.</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3000" b="1">
                <a:solidFill>
                  <a:srgbClr val="666666"/>
                </a:solidFill>
                <a:latin typeface="Poppins"/>
                <a:ea typeface="Poppins"/>
                <a:cs typeface="Poppins"/>
                <a:sym typeface="Poppins"/>
              </a:rPr>
              <a:t>How was the task revised to align to the target of the standard?</a:t>
            </a:r>
            <a:endParaRPr sz="3000" b="1">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0" name="Google Shape;420;p65"/>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C7B7283-57DF-40B5-A6B3-FD4E771BCB31}"/>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26" name="Google Shape;426;p6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27" name="Google Shape;427;p66"/>
          <p:cNvSpPr txBox="1"/>
          <p:nvPr/>
        </p:nvSpPr>
        <p:spPr>
          <a:xfrm>
            <a:off x="625250" y="1424375"/>
            <a:ext cx="7763400" cy="9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Think ahead to next week’s session -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Session 8: Planning &amp; Practice. </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8" name="Google Shape;428;p66"/>
          <p:cNvSpPr/>
          <p:nvPr/>
        </p:nvSpPr>
        <p:spPr>
          <a:xfrm>
            <a:off x="6508843" y="4625982"/>
            <a:ext cx="18477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a:t>
            </a:r>
            <a:endParaRPr sz="1800">
              <a:solidFill>
                <a:srgbClr val="FFFFFF"/>
              </a:solidFill>
              <a:latin typeface="Poppins SemiBold"/>
              <a:ea typeface="Poppins SemiBold"/>
              <a:cs typeface="Poppins SemiBold"/>
              <a:sym typeface="Poppins SemiBold"/>
            </a:endParaRPr>
          </a:p>
        </p:txBody>
      </p:sp>
      <p:pic>
        <p:nvPicPr>
          <p:cNvPr id="429" name="Google Shape;429;p66" descr="This is an image of the Session 8 Lesson Planning Tool, participants will have access to during the next session. "/>
          <p:cNvPicPr preferRelativeResize="0"/>
          <p:nvPr/>
        </p:nvPicPr>
        <p:blipFill rotWithShape="1">
          <a:blip r:embed="rId3">
            <a:alphaModFix/>
          </a:blip>
          <a:srcRect t="13127" b="20537"/>
          <a:stretch/>
        </p:blipFill>
        <p:spPr>
          <a:xfrm>
            <a:off x="893850" y="2407375"/>
            <a:ext cx="4373249" cy="2218600"/>
          </a:xfrm>
          <a:prstGeom prst="rect">
            <a:avLst/>
          </a:prstGeom>
          <a:noFill/>
          <a:ln w="28575" cap="flat" cmpd="sng">
            <a:solidFill>
              <a:schemeClr val="dk2"/>
            </a:solidFill>
            <a:prstDash val="solid"/>
            <a:round/>
            <a:headEnd type="none" w="sm" len="sm"/>
            <a:tailEnd type="none" w="sm" len="sm"/>
          </a:ln>
        </p:spPr>
      </p:pic>
      <p:sp>
        <p:nvSpPr>
          <p:cNvPr id="430" name="Google Shape;430;p66">
            <a:extLst>
              <a:ext uri="{C183D7F6-B498-43B3-948B-1728B52AA6E4}">
                <adec:decorative xmlns:adec="http://schemas.microsoft.com/office/drawing/2017/decorative" val="1"/>
              </a:ext>
            </a:extLst>
          </p:cNvPr>
          <p:cNvSpPr/>
          <p:nvPr/>
        </p:nvSpPr>
        <p:spPr>
          <a:xfrm>
            <a:off x="5337975" y="3923250"/>
            <a:ext cx="1668300" cy="437400"/>
          </a:xfrm>
          <a:prstGeom prst="leftArrow">
            <a:avLst>
              <a:gd name="adj1" fmla="val 50000"/>
              <a:gd name="adj2" fmla="val 50000"/>
            </a:avLst>
          </a:prstGeom>
          <a:solidFill>
            <a:srgbClr val="FF57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4A4316B1-C1D9-4D62-912C-2E129C818319}"/>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436" name="Google Shape;436;p67"/>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437" name="Google Shape;437;p67"/>
          <p:cNvSpPr txBox="1"/>
          <p:nvPr/>
        </p:nvSpPr>
        <p:spPr>
          <a:xfrm>
            <a:off x="625250" y="1348175"/>
            <a:ext cx="77634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666666"/>
                </a:solidFill>
                <a:latin typeface="Poppins"/>
                <a:ea typeface="Poppins"/>
                <a:cs typeface="Poppins"/>
                <a:sym typeface="Poppins"/>
              </a:rPr>
              <a:t>Based on the Assignment Review Protocol, does my lesson/task meet the target of the standard? If not:</a:t>
            </a:r>
            <a:endParaRPr sz="1800" b="1">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38" name="Google Shape;438;p67"/>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conceptual understandings missing? How can I ask students to demonstrate their understanding using representational and abstract (algebraic)  methods?</a:t>
            </a:r>
            <a:endParaRPr sz="1600">
              <a:solidFill>
                <a:srgbClr val="666666"/>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opportunities for application missing? How can I add real world context or real world problems to get students to apply their understanding?</a:t>
            </a:r>
            <a:endParaRPr sz="1600">
              <a:solidFill>
                <a:srgbClr val="6666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Will students engage in the Mathematical Practices by completing this task? How can offer explicit opportunities within the task and/or during instruction to ensure students meet the practice standards?</a:t>
            </a:r>
            <a:endParaRPr>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CC1E42AE-5F34-46CA-9227-55EB5D35A6B3}"/>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444" name="Google Shape;444;p6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Reconnecting to our “Why”- Equity</a:t>
            </a:r>
            <a:endParaRPr sz="3000" b="1" dirty="0">
              <a:latin typeface="Poppins"/>
              <a:ea typeface="Poppins"/>
              <a:cs typeface="Poppins"/>
              <a:sym typeface="Poppins"/>
            </a:endParaRPr>
          </a:p>
        </p:txBody>
      </p:sp>
      <p:sp>
        <p:nvSpPr>
          <p:cNvPr id="445" name="Google Shape;445;p68"/>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46" name="Google Shape;446;p68"/>
          <p:cNvSpPr/>
          <p:nvPr/>
        </p:nvSpPr>
        <p:spPr>
          <a:xfrm>
            <a:off x="6483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C617912D-D1AD-4123-8E84-3CD9E918674E}"/>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347848509"/>
              </p:ext>
            </p:extLst>
          </p:nvPr>
        </p:nvGraphicFramePr>
        <p:xfrm>
          <a:off x="685625" y="2271200"/>
          <a:ext cx="7824400" cy="2631525"/>
        </p:xfrm>
        <a:graphic>
          <a:graphicData uri="http://schemas.openxmlformats.org/drawingml/2006/table">
            <a:tbl>
              <a:tblPr firstRow="1">
                <a:noFill/>
                <a:tableStyleId>{C4071C35-5A4A-4CF4-A8CB-1BCEB77B2879}</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e participant is in the SMP 4: Model with Mathematics section of the learning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 the content cycle for SMP4, the participant is in Week 1: Shared Learning. "/>
          <p:cNvSpPr/>
          <p:nvPr/>
        </p:nvSpPr>
        <p:spPr>
          <a:xfrm>
            <a:off x="4665559" y="4041184"/>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099492E7-979E-4E58-9584-88B4BC575977}"/>
              </a:ext>
            </a:extLst>
          </p:cNvPr>
          <p:cNvSpPr>
            <a:spLocks noGrp="1"/>
          </p:cNvSpPr>
          <p:nvPr>
            <p:ph type="title"/>
          </p:nvPr>
        </p:nvSpPr>
        <p:spPr/>
        <p:txBody>
          <a:bodyPr/>
          <a:lstStyle/>
          <a:p>
            <a:r>
              <a:rPr lang="en-US" dirty="0"/>
              <a:t>Content Cycle Overview</a:t>
            </a:r>
          </a:p>
        </p:txBody>
      </p:sp>
      <p:pic>
        <p:nvPicPr>
          <p:cNvPr id="9" name="Picture 8" descr="Kentucky Department of Education (KDE) logo.">
            <a:extLst>
              <a:ext uri="{FF2B5EF4-FFF2-40B4-BE49-F238E27FC236}">
                <a16:creationId xmlns:a16="http://schemas.microsoft.com/office/drawing/2014/main" id="{C35B51D3-80C2-460B-B6FB-C58BAF368A71}"/>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9">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53" name="Google Shape;453;p69">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55" name="Google Shape;455;p69"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56" name="Google Shape;456;p69"/>
          <p:cNvSpPr txBox="1"/>
          <p:nvPr/>
        </p:nvSpPr>
        <p:spPr>
          <a:xfrm>
            <a:off x="342075" y="9816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57" name="Google Shape;457;p69"/>
          <p:cNvSpPr txBox="1"/>
          <p:nvPr/>
        </p:nvSpPr>
        <p:spPr>
          <a:xfrm>
            <a:off x="401850" y="17631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4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b="1" dirty="0">
                <a:solidFill>
                  <a:schemeClr val="lt1"/>
                </a:solidFill>
                <a:latin typeface="Poppins"/>
                <a:ea typeface="Poppins"/>
                <a:cs typeface="Poppins"/>
                <a:sym typeface="Poppins"/>
              </a:rPr>
              <a:t>Read the teacher and student look-</a:t>
            </a:r>
            <a:r>
              <a:rPr lang="en-US" sz="2400" b="1" dirty="0" err="1">
                <a:solidFill>
                  <a:schemeClr val="lt1"/>
                </a:solidFill>
                <a:latin typeface="Poppins"/>
                <a:ea typeface="Poppins"/>
                <a:cs typeface="Poppins"/>
                <a:sym typeface="Poppins"/>
              </a:rPr>
              <a:t>fors</a:t>
            </a:r>
            <a:r>
              <a:rPr lang="en-US" sz="2400" b="1" dirty="0">
                <a:solidFill>
                  <a:schemeClr val="lt1"/>
                </a:solidFill>
                <a:latin typeface="Poppins"/>
                <a:ea typeface="Poppins"/>
                <a:cs typeface="Poppins"/>
                <a:sym typeface="Poppins"/>
              </a:rPr>
              <a:t> found on your handout.</a:t>
            </a:r>
            <a:endParaRPr sz="2400" b="1"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dirty="0">
                <a:solidFill>
                  <a:schemeClr val="lt1"/>
                </a:solidFill>
                <a:latin typeface="Poppins"/>
                <a:ea typeface="Poppins"/>
                <a:cs typeface="Poppins"/>
                <a:sym typeface="Poppins"/>
              </a:rPr>
              <a:t>How do these teacher and student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connect to the focus for our learning this cycle? </a:t>
            </a: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400" dirty="0">
                <a:solidFill>
                  <a:schemeClr val="lt1"/>
                </a:solidFill>
                <a:latin typeface="Poppins"/>
                <a:ea typeface="Poppins"/>
                <a:cs typeface="Poppins"/>
                <a:sym typeface="Poppins"/>
              </a:rPr>
              <a:t>Are there any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you would add to the list? </a:t>
            </a:r>
            <a:endParaRPr sz="2400" b="1" dirty="0">
              <a:solidFill>
                <a:schemeClr val="lt1"/>
              </a:solidFill>
              <a:latin typeface="Poppins"/>
              <a:ea typeface="Poppins"/>
              <a:cs typeface="Poppins"/>
              <a:sym typeface="Poppins"/>
            </a:endParaRPr>
          </a:p>
        </p:txBody>
      </p:sp>
      <p:sp>
        <p:nvSpPr>
          <p:cNvPr id="458" name="Google Shape;458;p69"/>
          <p:cNvSpPr/>
          <p:nvPr/>
        </p:nvSpPr>
        <p:spPr>
          <a:xfrm>
            <a:off x="6349750" y="51374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59" name="Google Shape;459;p6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20</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CF1E7FCC-8E8F-44DE-98E7-FC2ABD949278}"/>
              </a:ext>
            </a:extLst>
          </p:cNvPr>
          <p:cNvSpPr>
            <a:spLocks noGrp="1"/>
          </p:cNvSpPr>
          <p:nvPr>
            <p:ph type="title" idx="4294967295"/>
          </p:nvPr>
        </p:nvSpPr>
        <p:spPr/>
        <p:txBody>
          <a:bodyPr/>
          <a:lstStyle/>
          <a:p>
            <a:r>
              <a:rPr lang="en-US" dirty="0"/>
              <a:t>Criteria for Success</a:t>
            </a:r>
          </a:p>
        </p:txBody>
      </p:sp>
      <p:pic>
        <p:nvPicPr>
          <p:cNvPr id="10" name="Picture 9" descr="Kentucky Department of Education (KDE) logo.">
            <a:extLst>
              <a:ext uri="{FF2B5EF4-FFF2-40B4-BE49-F238E27FC236}">
                <a16:creationId xmlns:a16="http://schemas.microsoft.com/office/drawing/2014/main" id="{119AF484-3075-48DF-896D-46512B3EAA0D}"/>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21</a:t>
            </a:fld>
            <a:endParaRPr sz="1200" b="1">
              <a:solidFill>
                <a:srgbClr val="40C1AC"/>
              </a:solidFill>
              <a:latin typeface="Poppins"/>
              <a:ea typeface="Poppins"/>
              <a:cs typeface="Poppins"/>
              <a:sym typeface="Poppins"/>
            </a:endParaRPr>
          </a:p>
        </p:txBody>
      </p:sp>
      <p:sp>
        <p:nvSpPr>
          <p:cNvPr id="465" name="Google Shape;465;p70"/>
          <p:cNvSpPr txBox="1">
            <a:spLocks noGrp="1"/>
          </p:cNvSpPr>
          <p:nvPr>
            <p:ph type="title"/>
          </p:nvPr>
        </p:nvSpPr>
        <p:spPr>
          <a:xfrm>
            <a:off x="577925" y="9288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i="1" u="sng" dirty="0">
                <a:latin typeface="Poppins"/>
                <a:ea typeface="Poppins"/>
                <a:cs typeface="Poppins"/>
                <a:sym typeface="Poppins"/>
              </a:rPr>
              <a:t>Reflection and Looking Ahead</a:t>
            </a:r>
            <a:endParaRPr sz="3000" b="1" i="1" u="sng" dirty="0">
              <a:latin typeface="Poppins"/>
              <a:ea typeface="Poppins"/>
              <a:cs typeface="Poppins"/>
              <a:sym typeface="Poppins"/>
            </a:endParaRPr>
          </a:p>
        </p:txBody>
      </p:sp>
      <p:sp>
        <p:nvSpPr>
          <p:cNvPr id="466" name="Google Shape;466;p70"/>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467" name="Google Shape;467;p70"/>
          <p:cNvSpPr/>
          <p:nvPr/>
        </p:nvSpPr>
        <p:spPr>
          <a:xfrm>
            <a:off x="6326150" y="45278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2256B1AB-AE3D-4927-968D-0DA680C6485F}"/>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74" name="Google Shape;474;p71">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75" name="Google Shape;475;p7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76" name="Google Shape;476;p71"/>
          <p:cNvSpPr/>
          <p:nvPr/>
        </p:nvSpPr>
        <p:spPr>
          <a:xfrm>
            <a:off x="365750" y="88417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77" name="Google Shape;477;p71"/>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16894189-7618-4C46-85BC-6CD9C9F09851}"/>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E87733FC-6D82-444F-A3AA-6662D31BA878}"/>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23</a:t>
            </a:fld>
            <a:endParaRPr sz="1100">
              <a:solidFill>
                <a:srgbClr val="FFFFFF"/>
              </a:solidFill>
              <a:latin typeface="Rockwell"/>
              <a:ea typeface="Rockwell"/>
              <a:cs typeface="Rockwell"/>
              <a:sym typeface="Rockwell"/>
            </a:endParaRPr>
          </a:p>
        </p:txBody>
      </p:sp>
      <p:sp>
        <p:nvSpPr>
          <p:cNvPr id="485" name="Google Shape;485;p72">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86" name="Google Shape;486;p72"/>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87" name="Google Shape;487;p72">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538783"/>
            <a:ext cx="4260197" cy="2308501"/>
          </a:xfrm>
          <a:prstGeom prst="rect">
            <a:avLst/>
          </a:prstGeom>
          <a:noFill/>
          <a:ln>
            <a:noFill/>
          </a:ln>
        </p:spPr>
      </p:pic>
      <p:sp>
        <p:nvSpPr>
          <p:cNvPr id="488" name="Google Shape;488;p72"/>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89" name="Google Shape;489;p7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BA526DF9-73F8-4DE7-8013-082F57207469}"/>
              </a:ext>
            </a:extLst>
          </p:cNvPr>
          <p:cNvSpPr>
            <a:spLocks noGrp="1"/>
          </p:cNvSpPr>
          <p:nvPr>
            <p:ph type="title" idx="4294967295"/>
          </p:nvPr>
        </p:nvSpPr>
        <p:spPr/>
        <p:txBody>
          <a:bodyPr/>
          <a:lstStyle/>
          <a:p>
            <a:r>
              <a:rPr lang="en-US" dirty="0"/>
              <a:t>What’s Next </a:t>
            </a:r>
          </a:p>
        </p:txBody>
      </p:sp>
      <p:pic>
        <p:nvPicPr>
          <p:cNvPr id="9" name="Picture 8" descr="Kentucky Department of Education (KDE) logo.">
            <a:extLst>
              <a:ext uri="{FF2B5EF4-FFF2-40B4-BE49-F238E27FC236}">
                <a16:creationId xmlns:a16="http://schemas.microsoft.com/office/drawing/2014/main" id="{9C41FE6E-C5C4-4A9E-94F0-5764F9F70CE7}"/>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0974B9C5-9490-41C9-A98A-9D903C7530F0}"/>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42A7CFEA-A669-4B1D-AF26-49CA2520B4C8}"/>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3DFE4BEF-2779-47D7-93AB-D068CEE8F56C}"/>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dirty="0">
                <a:solidFill>
                  <a:srgbClr val="FFFFFF"/>
                </a:solidFill>
                <a:latin typeface="Poppins"/>
                <a:ea typeface="Poppins"/>
                <a:cs typeface="Poppins"/>
                <a:sym typeface="Poppins"/>
              </a:rPr>
              <a:t>Preview Criteria for Success</a:t>
            </a:r>
            <a:endParaRPr sz="3000" b="1" dirty="0">
              <a:solidFill>
                <a:srgbClr val="FFFFFF"/>
              </a:solidFill>
              <a:latin typeface="Poppins"/>
              <a:ea typeface="Poppins"/>
              <a:cs typeface="Poppins"/>
              <a:sym typeface="Poppins"/>
            </a:endParaRPr>
          </a:p>
        </p:txBody>
      </p:sp>
      <p:pic>
        <p:nvPicPr>
          <p:cNvPr id="323" name="Google Shape;323;p54" descr="Leading Educators logo. "/>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910FD005-F9A6-495A-A682-D6AB57EB8066}"/>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Focusing on SMP 4</a:t>
            </a:r>
            <a:endParaRPr sz="3000" b="1" dirty="0">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7" name="Picture 6" descr="Kentucky Department of Education (KDE) logo.">
            <a:extLst>
              <a:ext uri="{FF2B5EF4-FFF2-40B4-BE49-F238E27FC236}">
                <a16:creationId xmlns:a16="http://schemas.microsoft.com/office/drawing/2014/main" id="{877523AE-2959-45B9-8EFB-E160E9E02336}"/>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1" name="Google Shape;341;p56"/>
          <p:cNvSpPr txBox="1"/>
          <p:nvPr/>
        </p:nvSpPr>
        <p:spPr>
          <a:xfrm>
            <a:off x="625250" y="15342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16B0C320-C7AA-43F2-8AEB-E3E6BE37000F}"/>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09BDA171-81AA-427A-801B-AFD158AA4984}"/>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pic>
        <p:nvPicPr>
          <p:cNvPr id="357" name="Google Shape;357;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503D5817-C1B5-4731-B544-F95051891882}"/>
              </a:ext>
            </a:extLst>
          </p:cNvPr>
          <p:cNvPicPr>
            <a:picLocks noChangeAspect="1"/>
          </p:cNvPicPr>
          <p:nvPr/>
        </p:nvPicPr>
        <p:blipFill>
          <a:blip r:embed="rId5"/>
          <a:stretch>
            <a:fillRect/>
          </a:stretch>
        </p:blipFill>
        <p:spPr>
          <a:xfrm>
            <a:off x="236249" y="181381"/>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KYED-536-972</_dlc_DocId>
    <_dlc_DocIdUrl xmlns="3a62de7d-ba57-4f43-9dae-9623ba637be0">
      <Url>https://www.education.ky.gov/curriculum/standards/kyacadstand/_layouts/15/DocIdRedir.aspx?ID=KYED-536-972</Url>
      <Description>KYED-536-972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3E1227-36F9-4687-A30B-B0E8FF4AACA2}"/>
</file>

<file path=customXml/itemProps2.xml><?xml version="1.0" encoding="utf-8"?>
<ds:datastoreItem xmlns:ds="http://schemas.openxmlformats.org/officeDocument/2006/customXml" ds:itemID="{000AA8D8-3DC3-498F-8DBA-AABB6A62C168}">
  <ds:schemaRefs>
    <ds:schemaRef ds:uri="http://schemas.microsoft.com/sharepoint/v3/contenttype/forms"/>
  </ds:schemaRefs>
</ds:datastoreItem>
</file>

<file path=customXml/itemProps3.xml><?xml version="1.0" encoding="utf-8"?>
<ds:datastoreItem xmlns:ds="http://schemas.openxmlformats.org/officeDocument/2006/customXml" ds:itemID="{226054CD-FCCA-4680-B1FC-AD283851BBD2}">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492B8C0A-A0E8-481F-830B-9550AA82F7E8}"/>
</file>

<file path=docProps/app.xml><?xml version="1.0" encoding="utf-8"?>
<Properties xmlns="http://schemas.openxmlformats.org/officeDocument/2006/extended-properties" xmlns:vt="http://schemas.openxmlformats.org/officeDocument/2006/docPropsVTypes">
  <TotalTime>29</TotalTime>
  <Words>1224</Words>
  <Application>Microsoft Office PowerPoint</Application>
  <PresentationFormat>On-screen Show (16:10)</PresentationFormat>
  <Paragraphs>202</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Poppins ExtraBold</vt:lpstr>
      <vt:lpstr>Poppins SemiBold</vt:lpstr>
      <vt:lpstr>Poppins</vt:lpstr>
      <vt:lpstr>Arial</vt:lpstr>
      <vt:lpstr>Rockwell</vt:lpstr>
      <vt:lpstr>Calibri</vt:lpstr>
      <vt:lpstr>Bitter</vt:lpstr>
      <vt:lpstr>Office Theme</vt:lpstr>
      <vt:lpstr>Simple Light</vt:lpstr>
      <vt:lpstr>Office Theme</vt:lpstr>
      <vt:lpstr>Grades 6-8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6-8</vt:lpstr>
      <vt:lpstr>SMP 4 in Action: Grades 6-8 Video Observation</vt:lpstr>
      <vt:lpstr>Video Share Out: Grades 6-8</vt:lpstr>
      <vt:lpstr>Instructional Share Out: Grades 6-8</vt:lpstr>
      <vt:lpstr>Revising our instructional resources</vt:lpstr>
      <vt:lpstr>Revising our instructional resources</vt:lpstr>
      <vt:lpstr>Revising our curriculum and instruction</vt:lpstr>
      <vt:lpstr>Guiding questions for planning </vt:lpstr>
      <vt:lpstr>Reconnecting to our “Why”- Equity</vt:lpstr>
      <vt:lpstr>Criteria for Success</vt:lpstr>
      <vt:lpstr>Reflection and Looking Ahead</vt:lpstr>
      <vt:lpstr>Closing Whip Around</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2020-08-17T18:05:20Z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d343eff6-267e-4428-9bae-1100ad599c40</vt:lpwstr>
  </property>
</Properties>
</file>